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5544800" cy="10058400"/>
  <p:notesSz cx="6858000" cy="9144000"/>
  <p:embeddedFontLst>
    <p:embeddedFont>
      <p:font typeface="Lexend" pitchFamily="2" charset="77"/>
      <p:regular r:id="rId4"/>
      <p:bold r:id="rId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747775"/>
          </p15:clr>
        </p15:guide>
        <p15:guide id="2" pos="4896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F9A58CF-A548-40D0-A5D2-5A4DDD896039}">
  <a:tblStyle styleId="{0F9A58CF-A548-40D0-A5D2-5A4DDD89603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1264" y="208"/>
      </p:cViewPr>
      <p:guideLst>
        <p:guide orient="horz" pos="3168"/>
        <p:guide pos="48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2.fntdata"/><Relationship Id="rId4" Type="http://schemas.openxmlformats.org/officeDocument/2006/relationships/font" Target="fonts/font1.fntdata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779618" y="685800"/>
            <a:ext cx="529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9463" y="685800"/>
            <a:ext cx="5299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529904" y="1456058"/>
            <a:ext cx="14484900" cy="4014000"/>
          </a:xfrm>
          <a:prstGeom prst="rect">
            <a:avLst/>
          </a:prstGeom>
        </p:spPr>
        <p:txBody>
          <a:bodyPr spcFirstLastPara="1" wrap="square" lIns="159150" tIns="159150" rIns="159150" bIns="1591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1pPr>
            <a:lvl2pPr lvl="1" algn="ctr"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2pPr>
            <a:lvl3pPr lvl="2" algn="ctr"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3pPr>
            <a:lvl4pPr lvl="3" algn="ctr"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4pPr>
            <a:lvl5pPr lvl="4" algn="ctr"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5pPr>
            <a:lvl6pPr lvl="5" algn="ctr"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6pPr>
            <a:lvl7pPr lvl="6" algn="ctr"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7pPr>
            <a:lvl8pPr lvl="7" algn="ctr"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8pPr>
            <a:lvl9pPr lvl="8" algn="ctr">
              <a:spcBef>
                <a:spcPts val="0"/>
              </a:spcBef>
              <a:spcAft>
                <a:spcPts val="0"/>
              </a:spcAft>
              <a:buSzPts val="9100"/>
              <a:buNone/>
              <a:defRPr sz="91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529890" y="5542289"/>
            <a:ext cx="14484900" cy="1550100"/>
          </a:xfrm>
          <a:prstGeom prst="rect">
            <a:avLst/>
          </a:prstGeom>
        </p:spPr>
        <p:txBody>
          <a:bodyPr spcFirstLastPara="1" wrap="square" lIns="159150" tIns="159150" rIns="159150" bIns="1591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4403178" y="9119180"/>
            <a:ext cx="932700" cy="769800"/>
          </a:xfrm>
          <a:prstGeom prst="rect">
            <a:avLst/>
          </a:prstGeom>
        </p:spPr>
        <p:txBody>
          <a:bodyPr spcFirstLastPara="1" wrap="square" lIns="159150" tIns="159150" rIns="159150" bIns="1591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529890" y="2163089"/>
            <a:ext cx="14484900" cy="3839700"/>
          </a:xfrm>
          <a:prstGeom prst="rect">
            <a:avLst/>
          </a:prstGeom>
        </p:spPr>
        <p:txBody>
          <a:bodyPr spcFirstLastPara="1" wrap="square" lIns="159150" tIns="159150" rIns="159150" bIns="1591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900"/>
              <a:buNone/>
              <a:defRPr sz="20900"/>
            </a:lvl1pPr>
            <a:lvl2pPr lvl="1" algn="ctr">
              <a:spcBef>
                <a:spcPts val="0"/>
              </a:spcBef>
              <a:spcAft>
                <a:spcPts val="0"/>
              </a:spcAft>
              <a:buSzPts val="20900"/>
              <a:buNone/>
              <a:defRPr sz="20900"/>
            </a:lvl2pPr>
            <a:lvl3pPr lvl="2" algn="ctr">
              <a:spcBef>
                <a:spcPts val="0"/>
              </a:spcBef>
              <a:spcAft>
                <a:spcPts val="0"/>
              </a:spcAft>
              <a:buSzPts val="20900"/>
              <a:buNone/>
              <a:defRPr sz="20900"/>
            </a:lvl3pPr>
            <a:lvl4pPr lvl="3" algn="ctr">
              <a:spcBef>
                <a:spcPts val="0"/>
              </a:spcBef>
              <a:spcAft>
                <a:spcPts val="0"/>
              </a:spcAft>
              <a:buSzPts val="20900"/>
              <a:buNone/>
              <a:defRPr sz="20900"/>
            </a:lvl4pPr>
            <a:lvl5pPr lvl="4" algn="ctr">
              <a:spcBef>
                <a:spcPts val="0"/>
              </a:spcBef>
              <a:spcAft>
                <a:spcPts val="0"/>
              </a:spcAft>
              <a:buSzPts val="20900"/>
              <a:buNone/>
              <a:defRPr sz="20900"/>
            </a:lvl5pPr>
            <a:lvl6pPr lvl="5" algn="ctr">
              <a:spcBef>
                <a:spcPts val="0"/>
              </a:spcBef>
              <a:spcAft>
                <a:spcPts val="0"/>
              </a:spcAft>
              <a:buSzPts val="20900"/>
              <a:buNone/>
              <a:defRPr sz="20900"/>
            </a:lvl6pPr>
            <a:lvl7pPr lvl="6" algn="ctr">
              <a:spcBef>
                <a:spcPts val="0"/>
              </a:spcBef>
              <a:spcAft>
                <a:spcPts val="0"/>
              </a:spcAft>
              <a:buSzPts val="20900"/>
              <a:buNone/>
              <a:defRPr sz="20900"/>
            </a:lvl7pPr>
            <a:lvl8pPr lvl="7" algn="ctr">
              <a:spcBef>
                <a:spcPts val="0"/>
              </a:spcBef>
              <a:spcAft>
                <a:spcPts val="0"/>
              </a:spcAft>
              <a:buSzPts val="20900"/>
              <a:buNone/>
              <a:defRPr sz="20900"/>
            </a:lvl8pPr>
            <a:lvl9pPr lvl="8" algn="ctr">
              <a:spcBef>
                <a:spcPts val="0"/>
              </a:spcBef>
              <a:spcAft>
                <a:spcPts val="0"/>
              </a:spcAft>
              <a:buSzPts val="20900"/>
              <a:buNone/>
              <a:defRPr sz="209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529890" y="6164351"/>
            <a:ext cx="14484900" cy="2543700"/>
          </a:xfrm>
          <a:prstGeom prst="rect">
            <a:avLst/>
          </a:prstGeom>
        </p:spPr>
        <p:txBody>
          <a:bodyPr spcFirstLastPara="1" wrap="square" lIns="159150" tIns="159150" rIns="159150" bIns="159150" anchor="t" anchorCtr="0">
            <a:normAutofit/>
          </a:bodyPr>
          <a:lstStyle>
            <a:lvl1pPr marL="457200" lvl="0" indent="-425450" algn="ctr">
              <a:spcBef>
                <a:spcPts val="0"/>
              </a:spcBef>
              <a:spcAft>
                <a:spcPts val="0"/>
              </a:spcAft>
              <a:buSzPts val="3100"/>
              <a:buChar char="●"/>
              <a:defRPr/>
            </a:lvl1pPr>
            <a:lvl2pPr marL="914400" lvl="1" indent="-381000" algn="ctr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algn="ctr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 algn="ctr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algn="ctr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algn="ctr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algn="ctr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4403178" y="9119180"/>
            <a:ext cx="932700" cy="769800"/>
          </a:xfrm>
          <a:prstGeom prst="rect">
            <a:avLst/>
          </a:prstGeom>
        </p:spPr>
        <p:txBody>
          <a:bodyPr spcFirstLastPara="1" wrap="square" lIns="159150" tIns="159150" rIns="159150" bIns="1591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4403178" y="9119180"/>
            <a:ext cx="932700" cy="769800"/>
          </a:xfrm>
          <a:prstGeom prst="rect">
            <a:avLst/>
          </a:prstGeom>
        </p:spPr>
        <p:txBody>
          <a:bodyPr spcFirstLastPara="1" wrap="square" lIns="159150" tIns="159150" rIns="159150" bIns="1591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529890" y="4206107"/>
            <a:ext cx="14484900" cy="1646100"/>
          </a:xfrm>
          <a:prstGeom prst="rect">
            <a:avLst/>
          </a:prstGeom>
        </p:spPr>
        <p:txBody>
          <a:bodyPr spcFirstLastPara="1" wrap="square" lIns="159150" tIns="159150" rIns="159150" bIns="1591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1pPr>
            <a:lvl2pPr lvl="1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2pPr>
            <a:lvl3pPr lvl="2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3pPr>
            <a:lvl4pPr lvl="3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4pPr>
            <a:lvl5pPr lvl="4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5pPr>
            <a:lvl6pPr lvl="5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6pPr>
            <a:lvl7pPr lvl="6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7pPr>
            <a:lvl8pPr lvl="7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8pPr>
            <a:lvl9pPr lvl="8" algn="ctr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4403178" y="9119180"/>
            <a:ext cx="932700" cy="769800"/>
          </a:xfrm>
          <a:prstGeom prst="rect">
            <a:avLst/>
          </a:prstGeom>
        </p:spPr>
        <p:txBody>
          <a:bodyPr spcFirstLastPara="1" wrap="square" lIns="159150" tIns="159150" rIns="159150" bIns="1591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529890" y="870271"/>
            <a:ext cx="14484900" cy="1119900"/>
          </a:xfrm>
          <a:prstGeom prst="rect">
            <a:avLst/>
          </a:prstGeom>
        </p:spPr>
        <p:txBody>
          <a:bodyPr spcFirstLastPara="1" wrap="square" lIns="159150" tIns="159150" rIns="159150" bIns="1591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529890" y="2253729"/>
            <a:ext cx="14484900" cy="6681000"/>
          </a:xfrm>
          <a:prstGeom prst="rect">
            <a:avLst/>
          </a:prstGeom>
        </p:spPr>
        <p:txBody>
          <a:bodyPr spcFirstLastPara="1" wrap="square" lIns="159150" tIns="159150" rIns="159150" bIns="159150" anchor="t" anchorCtr="0">
            <a:normAutofit/>
          </a:bodyPr>
          <a:lstStyle>
            <a:lvl1pPr marL="457200" lvl="0" indent="-425450">
              <a:spcBef>
                <a:spcPts val="0"/>
              </a:spcBef>
              <a:spcAft>
                <a:spcPts val="0"/>
              </a:spcAft>
              <a:buSzPts val="3100"/>
              <a:buChar char="●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4403178" y="9119180"/>
            <a:ext cx="932700" cy="769800"/>
          </a:xfrm>
          <a:prstGeom prst="rect">
            <a:avLst/>
          </a:prstGeom>
        </p:spPr>
        <p:txBody>
          <a:bodyPr spcFirstLastPara="1" wrap="square" lIns="159150" tIns="159150" rIns="159150" bIns="1591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529890" y="870271"/>
            <a:ext cx="14484900" cy="1119900"/>
          </a:xfrm>
          <a:prstGeom prst="rect">
            <a:avLst/>
          </a:prstGeom>
        </p:spPr>
        <p:txBody>
          <a:bodyPr spcFirstLastPara="1" wrap="square" lIns="159150" tIns="159150" rIns="159150" bIns="1591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529890" y="2253729"/>
            <a:ext cx="6799800" cy="6681000"/>
          </a:xfrm>
          <a:prstGeom prst="rect">
            <a:avLst/>
          </a:prstGeom>
        </p:spPr>
        <p:txBody>
          <a:bodyPr spcFirstLastPara="1" wrap="square" lIns="159150" tIns="159150" rIns="159150" bIns="159150" anchor="t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6195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2pPr>
            <a:lvl3pPr marL="1371600" lvl="2" indent="-36195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marL="1828800" lvl="3" indent="-36195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marL="2286000" lvl="4" indent="-36195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marL="2743200" lvl="5" indent="-36195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marL="3200400" lvl="6" indent="-36195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marL="3657600" lvl="7" indent="-36195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marL="4114800" lvl="8" indent="-36195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8215080" y="2253729"/>
            <a:ext cx="6799800" cy="6681000"/>
          </a:xfrm>
          <a:prstGeom prst="rect">
            <a:avLst/>
          </a:prstGeom>
        </p:spPr>
        <p:txBody>
          <a:bodyPr spcFirstLastPara="1" wrap="square" lIns="159150" tIns="159150" rIns="159150" bIns="159150" anchor="t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6195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2pPr>
            <a:lvl3pPr marL="1371600" lvl="2" indent="-36195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marL="1828800" lvl="3" indent="-36195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marL="2286000" lvl="4" indent="-36195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marL="2743200" lvl="5" indent="-36195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marL="3200400" lvl="6" indent="-36195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marL="3657600" lvl="7" indent="-36195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marL="4114800" lvl="8" indent="-36195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4403178" y="9119180"/>
            <a:ext cx="932700" cy="769800"/>
          </a:xfrm>
          <a:prstGeom prst="rect">
            <a:avLst/>
          </a:prstGeom>
        </p:spPr>
        <p:txBody>
          <a:bodyPr spcFirstLastPara="1" wrap="square" lIns="159150" tIns="159150" rIns="159150" bIns="1591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529890" y="870271"/>
            <a:ext cx="14484900" cy="1119900"/>
          </a:xfrm>
          <a:prstGeom prst="rect">
            <a:avLst/>
          </a:prstGeom>
        </p:spPr>
        <p:txBody>
          <a:bodyPr spcFirstLastPara="1" wrap="square" lIns="159150" tIns="159150" rIns="159150" bIns="1591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9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4403178" y="9119180"/>
            <a:ext cx="932700" cy="769800"/>
          </a:xfrm>
          <a:prstGeom prst="rect">
            <a:avLst/>
          </a:prstGeom>
        </p:spPr>
        <p:txBody>
          <a:bodyPr spcFirstLastPara="1" wrap="square" lIns="159150" tIns="159150" rIns="159150" bIns="1591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529890" y="1086507"/>
            <a:ext cx="4773600" cy="1477800"/>
          </a:xfrm>
          <a:prstGeom prst="rect">
            <a:avLst/>
          </a:prstGeom>
        </p:spPr>
        <p:txBody>
          <a:bodyPr spcFirstLastPara="1" wrap="square" lIns="159150" tIns="159150" rIns="159150" bIns="1591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529890" y="2717440"/>
            <a:ext cx="4773600" cy="6217500"/>
          </a:xfrm>
          <a:prstGeom prst="rect">
            <a:avLst/>
          </a:prstGeom>
        </p:spPr>
        <p:txBody>
          <a:bodyPr spcFirstLastPara="1" wrap="square" lIns="159150" tIns="159150" rIns="159150" bIns="159150" anchor="t" anchorCtr="0">
            <a:normAutofit/>
          </a:bodyPr>
          <a:lstStyle>
            <a:lvl1pPr marL="457200" lvl="0" indent="-36195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1pPr>
            <a:lvl2pPr marL="914400" lvl="1" indent="-36195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2pPr>
            <a:lvl3pPr marL="1371600" lvl="2" indent="-36195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marL="1828800" lvl="3" indent="-36195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marL="2286000" lvl="4" indent="-36195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marL="2743200" lvl="5" indent="-36195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marL="3200400" lvl="6" indent="-36195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marL="3657600" lvl="7" indent="-36195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marL="4114800" lvl="8" indent="-36195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4403178" y="9119180"/>
            <a:ext cx="932700" cy="769800"/>
          </a:xfrm>
          <a:prstGeom prst="rect">
            <a:avLst/>
          </a:prstGeom>
        </p:spPr>
        <p:txBody>
          <a:bodyPr spcFirstLastPara="1" wrap="square" lIns="159150" tIns="159150" rIns="159150" bIns="1591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833425" y="880293"/>
            <a:ext cx="10825500" cy="7999800"/>
          </a:xfrm>
          <a:prstGeom prst="rect">
            <a:avLst/>
          </a:prstGeom>
        </p:spPr>
        <p:txBody>
          <a:bodyPr spcFirstLastPara="1" wrap="square" lIns="159150" tIns="159150" rIns="159150" bIns="1591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1pPr>
            <a:lvl2pPr lvl="1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2pPr>
            <a:lvl3pPr lvl="2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3pPr>
            <a:lvl4pPr lvl="3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4pPr>
            <a:lvl5pPr lvl="4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5pPr>
            <a:lvl6pPr lvl="5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6pPr>
            <a:lvl7pPr lvl="6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7pPr>
            <a:lvl8pPr lvl="7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8pPr>
            <a:lvl9pPr lvl="8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4403178" y="9119180"/>
            <a:ext cx="932700" cy="769800"/>
          </a:xfrm>
          <a:prstGeom prst="rect">
            <a:avLst/>
          </a:prstGeom>
        </p:spPr>
        <p:txBody>
          <a:bodyPr spcFirstLastPara="1" wrap="square" lIns="159150" tIns="159150" rIns="159150" bIns="1591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7772400" y="-244"/>
            <a:ext cx="77724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59150" tIns="159150" rIns="159150" bIns="1591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451350" y="2411542"/>
            <a:ext cx="6876600" cy="2898900"/>
          </a:xfrm>
          <a:prstGeom prst="rect">
            <a:avLst/>
          </a:prstGeom>
        </p:spPr>
        <p:txBody>
          <a:bodyPr spcFirstLastPara="1" wrap="square" lIns="159150" tIns="159150" rIns="159150" bIns="1591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300"/>
              <a:buNone/>
              <a:defRPr sz="7300"/>
            </a:lvl1pPr>
            <a:lvl2pPr lvl="1" algn="ctr">
              <a:spcBef>
                <a:spcPts val="0"/>
              </a:spcBef>
              <a:spcAft>
                <a:spcPts val="0"/>
              </a:spcAft>
              <a:buSzPts val="7300"/>
              <a:buNone/>
              <a:defRPr sz="7300"/>
            </a:lvl2pPr>
            <a:lvl3pPr lvl="2" algn="ctr">
              <a:spcBef>
                <a:spcPts val="0"/>
              </a:spcBef>
              <a:spcAft>
                <a:spcPts val="0"/>
              </a:spcAft>
              <a:buSzPts val="7300"/>
              <a:buNone/>
              <a:defRPr sz="7300"/>
            </a:lvl3pPr>
            <a:lvl4pPr lvl="3" algn="ctr">
              <a:spcBef>
                <a:spcPts val="0"/>
              </a:spcBef>
              <a:spcAft>
                <a:spcPts val="0"/>
              </a:spcAft>
              <a:buSzPts val="7300"/>
              <a:buNone/>
              <a:defRPr sz="7300"/>
            </a:lvl4pPr>
            <a:lvl5pPr lvl="4" algn="ctr">
              <a:spcBef>
                <a:spcPts val="0"/>
              </a:spcBef>
              <a:spcAft>
                <a:spcPts val="0"/>
              </a:spcAft>
              <a:buSzPts val="7300"/>
              <a:buNone/>
              <a:defRPr sz="7300"/>
            </a:lvl5pPr>
            <a:lvl6pPr lvl="5" algn="ctr">
              <a:spcBef>
                <a:spcPts val="0"/>
              </a:spcBef>
              <a:spcAft>
                <a:spcPts val="0"/>
              </a:spcAft>
              <a:buSzPts val="7300"/>
              <a:buNone/>
              <a:defRPr sz="7300"/>
            </a:lvl6pPr>
            <a:lvl7pPr lvl="6" algn="ctr">
              <a:spcBef>
                <a:spcPts val="0"/>
              </a:spcBef>
              <a:spcAft>
                <a:spcPts val="0"/>
              </a:spcAft>
              <a:buSzPts val="7300"/>
              <a:buNone/>
              <a:defRPr sz="7300"/>
            </a:lvl7pPr>
            <a:lvl8pPr lvl="7" algn="ctr">
              <a:spcBef>
                <a:spcPts val="0"/>
              </a:spcBef>
              <a:spcAft>
                <a:spcPts val="0"/>
              </a:spcAft>
              <a:buSzPts val="7300"/>
              <a:buNone/>
              <a:defRPr sz="7300"/>
            </a:lvl8pPr>
            <a:lvl9pPr lvl="8" algn="ctr">
              <a:spcBef>
                <a:spcPts val="0"/>
              </a:spcBef>
              <a:spcAft>
                <a:spcPts val="0"/>
              </a:spcAft>
              <a:buSzPts val="7300"/>
              <a:buNone/>
              <a:defRPr sz="73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451350" y="5481569"/>
            <a:ext cx="6876600" cy="2415300"/>
          </a:xfrm>
          <a:prstGeom prst="rect">
            <a:avLst/>
          </a:prstGeom>
        </p:spPr>
        <p:txBody>
          <a:bodyPr spcFirstLastPara="1" wrap="square" lIns="159150" tIns="159150" rIns="159150" bIns="1591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8397150" y="1415969"/>
            <a:ext cx="6522900" cy="7226100"/>
          </a:xfrm>
          <a:prstGeom prst="rect">
            <a:avLst/>
          </a:prstGeom>
        </p:spPr>
        <p:txBody>
          <a:bodyPr spcFirstLastPara="1" wrap="square" lIns="159150" tIns="159150" rIns="159150" bIns="159150" anchor="ctr" anchorCtr="0">
            <a:normAutofit/>
          </a:bodyPr>
          <a:lstStyle>
            <a:lvl1pPr marL="457200" lvl="0" indent="-425450">
              <a:spcBef>
                <a:spcPts val="0"/>
              </a:spcBef>
              <a:spcAft>
                <a:spcPts val="0"/>
              </a:spcAft>
              <a:buSzPts val="3100"/>
              <a:buChar char="●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4403178" y="9119180"/>
            <a:ext cx="932700" cy="769800"/>
          </a:xfrm>
          <a:prstGeom prst="rect">
            <a:avLst/>
          </a:prstGeom>
        </p:spPr>
        <p:txBody>
          <a:bodyPr spcFirstLastPara="1" wrap="square" lIns="159150" tIns="159150" rIns="159150" bIns="1591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529890" y="8273124"/>
            <a:ext cx="10198200" cy="1183200"/>
          </a:xfrm>
          <a:prstGeom prst="rect">
            <a:avLst/>
          </a:prstGeom>
        </p:spPr>
        <p:txBody>
          <a:bodyPr spcFirstLastPara="1" wrap="square" lIns="159150" tIns="159150" rIns="159150" bIns="1591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4403178" y="9119180"/>
            <a:ext cx="932700" cy="769800"/>
          </a:xfrm>
          <a:prstGeom prst="rect">
            <a:avLst/>
          </a:prstGeom>
        </p:spPr>
        <p:txBody>
          <a:bodyPr spcFirstLastPara="1" wrap="square" lIns="159150" tIns="159150" rIns="159150" bIns="1591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29890" y="870271"/>
            <a:ext cx="14484900" cy="11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9150" tIns="159150" rIns="159150" bIns="1591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900"/>
              <a:buNone/>
              <a:defRPr sz="4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29890" y="2253729"/>
            <a:ext cx="14484900" cy="6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9150" tIns="159150" rIns="159150" bIns="159150" anchor="t" anchorCtr="0">
            <a:normAutofit/>
          </a:bodyPr>
          <a:lstStyle>
            <a:lvl1pPr marL="457200" lvl="0" indent="-425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100"/>
              <a:buChar char="●"/>
              <a:defRPr sz="3100">
                <a:solidFill>
                  <a:schemeClr val="dk2"/>
                </a:solidFill>
              </a:defRPr>
            </a:lvl1pPr>
            <a:lvl2pPr marL="914400" lvl="1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○"/>
              <a:defRPr sz="2400">
                <a:solidFill>
                  <a:schemeClr val="dk2"/>
                </a:solidFill>
              </a:defRPr>
            </a:lvl2pPr>
            <a:lvl3pPr marL="1371600" lvl="2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■"/>
              <a:defRPr sz="2400">
                <a:solidFill>
                  <a:schemeClr val="dk2"/>
                </a:solidFill>
              </a:defRPr>
            </a:lvl3pPr>
            <a:lvl4pPr marL="1828800" lvl="3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4pPr>
            <a:lvl5pPr marL="2286000" lvl="4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○"/>
              <a:defRPr sz="2400">
                <a:solidFill>
                  <a:schemeClr val="dk2"/>
                </a:solidFill>
              </a:defRPr>
            </a:lvl5pPr>
            <a:lvl6pPr marL="2743200" lvl="5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■"/>
              <a:defRPr sz="2400">
                <a:solidFill>
                  <a:schemeClr val="dk2"/>
                </a:solidFill>
              </a:defRPr>
            </a:lvl6pPr>
            <a:lvl7pPr marL="3200400" lvl="6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7pPr>
            <a:lvl8pPr marL="3657600" lvl="7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○"/>
              <a:defRPr sz="2400">
                <a:solidFill>
                  <a:schemeClr val="dk2"/>
                </a:solidFill>
              </a:defRPr>
            </a:lvl8pPr>
            <a:lvl9pPr marL="4114800" lvl="8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■"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4403178" y="9119180"/>
            <a:ext cx="932700" cy="7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9150" tIns="159150" rIns="159150" bIns="159150" anchor="ctr" anchorCtr="0">
            <a:normAutofit/>
          </a:bodyPr>
          <a:lstStyle>
            <a:lvl1pPr lvl="0" algn="r">
              <a:buNone/>
              <a:defRPr sz="1700">
                <a:solidFill>
                  <a:schemeClr val="dk2"/>
                </a:solidFill>
              </a:defRPr>
            </a:lvl1pPr>
            <a:lvl2pPr lvl="1" algn="r">
              <a:buNone/>
              <a:defRPr sz="1700">
                <a:solidFill>
                  <a:schemeClr val="dk2"/>
                </a:solidFill>
              </a:defRPr>
            </a:lvl2pPr>
            <a:lvl3pPr lvl="2" algn="r">
              <a:buNone/>
              <a:defRPr sz="1700">
                <a:solidFill>
                  <a:schemeClr val="dk2"/>
                </a:solidFill>
              </a:defRPr>
            </a:lvl3pPr>
            <a:lvl4pPr lvl="3" algn="r">
              <a:buNone/>
              <a:defRPr sz="1700">
                <a:solidFill>
                  <a:schemeClr val="dk2"/>
                </a:solidFill>
              </a:defRPr>
            </a:lvl4pPr>
            <a:lvl5pPr lvl="4" algn="r">
              <a:buNone/>
              <a:defRPr sz="1700">
                <a:solidFill>
                  <a:schemeClr val="dk2"/>
                </a:solidFill>
              </a:defRPr>
            </a:lvl5pPr>
            <a:lvl6pPr lvl="5" algn="r">
              <a:buNone/>
              <a:defRPr sz="1700">
                <a:solidFill>
                  <a:schemeClr val="dk2"/>
                </a:solidFill>
              </a:defRPr>
            </a:lvl6pPr>
            <a:lvl7pPr lvl="6" algn="r">
              <a:buNone/>
              <a:defRPr sz="1700">
                <a:solidFill>
                  <a:schemeClr val="dk2"/>
                </a:solidFill>
              </a:defRPr>
            </a:lvl7pPr>
            <a:lvl8pPr lvl="7" algn="r">
              <a:buNone/>
              <a:defRPr sz="1700">
                <a:solidFill>
                  <a:schemeClr val="dk2"/>
                </a:solidFill>
              </a:defRPr>
            </a:lvl8pPr>
            <a:lvl9pPr lvl="8" algn="r">
              <a:buNone/>
              <a:defRPr sz="17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Google Shape;54;p13"/>
          <p:cNvGraphicFramePr/>
          <p:nvPr/>
        </p:nvGraphicFramePr>
        <p:xfrm>
          <a:off x="0" y="-14125"/>
          <a:ext cx="15544800" cy="10058400"/>
        </p:xfrm>
        <a:graphic>
          <a:graphicData uri="http://schemas.openxmlformats.org/drawingml/2006/table">
            <a:tbl>
              <a:tblPr>
                <a:noFill/>
                <a:tableStyleId>{0F9A58CF-A548-40D0-A5D2-5A4DDD896039}</a:tableStyleId>
              </a:tblPr>
              <a:tblGrid>
                <a:gridCol w="388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528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100" dirty="0">
                          <a:solidFill>
                            <a:schemeClr val="dk2"/>
                          </a:solidFill>
                          <a:latin typeface="Lexend"/>
                          <a:ea typeface="Lexend"/>
                          <a:cs typeface="Lexend"/>
                          <a:sym typeface="Lexend"/>
                        </a:rPr>
                        <a:t>Leucine               (4)</a:t>
                      </a:r>
                      <a:r>
                        <a:rPr lang="en" sz="3100" dirty="0">
                          <a:solidFill>
                            <a:schemeClr val="dk2"/>
                          </a:solidFill>
                        </a:rPr>
                        <a:t> </a:t>
                      </a:r>
                      <a:endParaRPr sz="3100" dirty="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100" dirty="0">
                          <a:solidFill>
                            <a:schemeClr val="dk2"/>
                          </a:solidFill>
                          <a:latin typeface="Lexend"/>
                          <a:ea typeface="Lexend"/>
                          <a:cs typeface="Lexend"/>
                          <a:sym typeface="Lexend"/>
                        </a:rPr>
                        <a:t>Valine                 (3)</a:t>
                      </a:r>
                      <a:r>
                        <a:rPr lang="en" sz="3100" dirty="0">
                          <a:solidFill>
                            <a:schemeClr val="dk2"/>
                          </a:solidFill>
                        </a:rPr>
                        <a:t> </a:t>
                      </a:r>
                      <a:endParaRPr sz="3100" dirty="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100" dirty="0">
                          <a:solidFill>
                            <a:schemeClr val="dk2"/>
                          </a:solidFill>
                          <a:latin typeface="Lexend"/>
                          <a:ea typeface="Lexend"/>
                          <a:cs typeface="Lexend"/>
                          <a:sym typeface="Lexend"/>
                        </a:rPr>
                        <a:t>Phenylalanine    (4)</a:t>
                      </a:r>
                      <a:r>
                        <a:rPr lang="en" sz="3100" dirty="0">
                          <a:solidFill>
                            <a:schemeClr val="dk2"/>
                          </a:solidFill>
                        </a:rPr>
                        <a:t> </a:t>
                      </a:r>
                      <a:endParaRPr sz="3100" dirty="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28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100" dirty="0">
                          <a:solidFill>
                            <a:schemeClr val="dk2"/>
                          </a:solidFill>
                          <a:latin typeface="Lexend"/>
                          <a:ea typeface="Lexend"/>
                          <a:cs typeface="Lexend"/>
                          <a:sym typeface="Lexend"/>
                        </a:rPr>
                        <a:t>Glutamine          (4)</a:t>
                      </a:r>
                      <a:r>
                        <a:rPr lang="en" sz="3100" dirty="0">
                          <a:solidFill>
                            <a:schemeClr val="dk2"/>
                          </a:solidFill>
                        </a:rPr>
                        <a:t> </a:t>
                      </a:r>
                      <a:endParaRPr sz="3100" dirty="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100" dirty="0">
                          <a:solidFill>
                            <a:schemeClr val="dk2"/>
                          </a:solidFill>
                          <a:latin typeface="Lexend"/>
                          <a:ea typeface="Lexend"/>
                          <a:cs typeface="Lexend"/>
                          <a:sym typeface="Lexend"/>
                        </a:rPr>
                        <a:t>Glycine              (10)</a:t>
                      </a:r>
                      <a:r>
                        <a:rPr lang="en" sz="3100" dirty="0">
                          <a:solidFill>
                            <a:schemeClr val="dk2"/>
                          </a:solidFill>
                        </a:rPr>
                        <a:t> </a:t>
                      </a:r>
                      <a:endParaRPr sz="3100" dirty="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28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100" dirty="0">
                          <a:solidFill>
                            <a:schemeClr val="dk2"/>
                          </a:solidFill>
                          <a:latin typeface="Lexend"/>
                          <a:ea typeface="Lexend"/>
                          <a:cs typeface="Lexend"/>
                          <a:sym typeface="Lexend"/>
                        </a:rPr>
                        <a:t>Threonine           (3)</a:t>
                      </a:r>
                      <a:r>
                        <a:rPr lang="en" sz="3100" dirty="0">
                          <a:solidFill>
                            <a:schemeClr val="dk2"/>
                          </a:solidFill>
                        </a:rPr>
                        <a:t> </a:t>
                      </a:r>
                      <a:endParaRPr sz="3100" dirty="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100" dirty="0">
                          <a:solidFill>
                            <a:schemeClr val="dk2"/>
                          </a:solidFill>
                          <a:latin typeface="Lexend"/>
                          <a:ea typeface="Lexend"/>
                          <a:cs typeface="Lexend"/>
                          <a:sym typeface="Lexend"/>
                        </a:rPr>
                        <a:t>Serine                 (3)</a:t>
                      </a:r>
                      <a:r>
                        <a:rPr lang="en" sz="3100" dirty="0">
                          <a:solidFill>
                            <a:schemeClr val="dk2"/>
                          </a:solidFill>
                        </a:rPr>
                        <a:t> </a:t>
                      </a:r>
                      <a:endParaRPr sz="3100" dirty="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100" dirty="0">
                          <a:solidFill>
                            <a:schemeClr val="dk2"/>
                          </a:solidFill>
                          <a:latin typeface="Lexend"/>
                          <a:ea typeface="Lexend"/>
                          <a:cs typeface="Lexend"/>
                          <a:sym typeface="Lexend"/>
                        </a:rPr>
                        <a:t>Arginine              (4)</a:t>
                      </a:r>
                      <a:r>
                        <a:rPr lang="en" sz="3100" dirty="0">
                          <a:solidFill>
                            <a:schemeClr val="dk2"/>
                          </a:solidFill>
                        </a:rPr>
                        <a:t> </a:t>
                      </a:r>
                      <a:endParaRPr sz="3100" dirty="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100" dirty="0">
                          <a:solidFill>
                            <a:schemeClr val="dk2"/>
                          </a:solidFill>
                          <a:latin typeface="Lexend"/>
                          <a:ea typeface="Lexend"/>
                          <a:cs typeface="Lexend"/>
                          <a:sym typeface="Lexend"/>
                        </a:rPr>
                        <a:t>Methionine         (3)</a:t>
                      </a:r>
                      <a:r>
                        <a:rPr lang="en" sz="3100" dirty="0">
                          <a:solidFill>
                            <a:schemeClr val="dk2"/>
                          </a:solidFill>
                        </a:rPr>
                        <a:t> </a:t>
                      </a:r>
                      <a:endParaRPr sz="3100" dirty="0">
                        <a:solidFill>
                          <a:schemeClr val="dk2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5" name="Google Shape;55;p13"/>
          <p:cNvSpPr txBox="1"/>
          <p:nvPr/>
        </p:nvSpPr>
        <p:spPr>
          <a:xfrm>
            <a:off x="0" y="3338675"/>
            <a:ext cx="38862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dirty="0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Alanine               (4)</a:t>
            </a:r>
            <a:r>
              <a:rPr lang="en" sz="3100" dirty="0">
                <a:solidFill>
                  <a:schemeClr val="dk2"/>
                </a:solidFill>
              </a:rPr>
              <a:t> </a:t>
            </a:r>
            <a:endParaRPr sz="3100" dirty="0">
              <a:solidFill>
                <a:schemeClr val="dk2"/>
              </a:solidFill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0" y="0"/>
            <a:ext cx="38862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dirty="0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Lysine                  (3)</a:t>
            </a:r>
            <a:r>
              <a:rPr lang="en" sz="3100" dirty="0">
                <a:solidFill>
                  <a:schemeClr val="dk2"/>
                </a:solidFill>
              </a:rPr>
              <a:t> </a:t>
            </a:r>
            <a:endParaRPr sz="3100" dirty="0">
              <a:solidFill>
                <a:schemeClr val="dk2"/>
              </a:solidFill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3886200" y="3338675"/>
            <a:ext cx="38862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dirty="0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Glutamic Acid    (3)</a:t>
            </a:r>
            <a:r>
              <a:rPr lang="en" sz="3100" dirty="0">
                <a:solidFill>
                  <a:schemeClr val="dk2"/>
                </a:solidFill>
              </a:rPr>
              <a:t> </a:t>
            </a:r>
            <a:endParaRPr sz="3100" dirty="0">
              <a:solidFill>
                <a:schemeClr val="dk2"/>
              </a:solidFill>
            </a:endParaRPr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675" y="661800"/>
            <a:ext cx="887950" cy="9330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21722" y="7221650"/>
            <a:ext cx="1034328" cy="83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69200" y="7260000"/>
            <a:ext cx="887950" cy="8786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757225" y="4000475"/>
            <a:ext cx="887950" cy="872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757225" y="7206564"/>
            <a:ext cx="887950" cy="908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969200" y="661800"/>
            <a:ext cx="887950" cy="927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863213" y="618550"/>
            <a:ext cx="887950" cy="950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1757225" y="618552"/>
            <a:ext cx="887950" cy="950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3498" y="4000475"/>
            <a:ext cx="887950" cy="887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16675" y="7294025"/>
            <a:ext cx="887950" cy="88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953363" y="3915557"/>
            <a:ext cx="887950" cy="1018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855300" y="3928850"/>
            <a:ext cx="887925" cy="93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</Words>
  <Application>Microsoft Macintosh PowerPoint</Application>
  <PresentationFormat>Custom</PresentationFormat>
  <Paragraphs>12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Lexend</vt:lpstr>
      <vt:lpstr>Arial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Beth McElroy</cp:lastModifiedBy>
  <cp:revision>1</cp:revision>
  <dcterms:modified xsi:type="dcterms:W3CDTF">2026-06-08T20:18:05Z</dcterms:modified>
</cp:coreProperties>
</file>