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8" r:id="rId3"/>
    <p:sldId id="262" r:id="rId4"/>
    <p:sldId id="263" r:id="rId5"/>
  </p:sldIdLst>
  <p:sldSz cx="9144000" cy="5143500" type="screen16x9"/>
  <p:notesSz cx="6858000" cy="9144000"/>
  <p:embeddedFontLst>
    <p:embeddedFont>
      <p:font typeface="Open Sans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54" d="100"/>
          <a:sy n="154" d="100"/>
        </p:scale>
        <p:origin x="88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857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2995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24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DENSITY SOLUTIONS ENGINEERING POWERPOINT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8EA9C1-6B1E-5E3E-66ED-01CD20BEF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  <p:pic>
        <p:nvPicPr>
          <p:cNvPr id="3" name="Google Shape;56;p13">
            <a:extLst>
              <a:ext uri="{FF2B5EF4-FFF2-40B4-BE49-F238E27FC236}">
                <a16:creationId xmlns:a16="http://schemas.microsoft.com/office/drawing/2014/main" id="{0868D413-409D-9D0D-D3DE-31C7FBB095C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C775691-BA3E-C521-E30E-5CDDB00819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7592" y="4530946"/>
            <a:ext cx="1830274" cy="6029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2"/>
            <a:ext cx="8520600" cy="6631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Engineering?</a:t>
            </a:r>
            <a:endParaRPr sz="1400" dirty="0">
              <a:solidFill>
                <a:srgbClr val="6091BA"/>
              </a:solidFill>
              <a:latin typeface="Open Sans" panose="020B0604020202020204" pitchFamily="34" charset="0"/>
              <a:ea typeface="Open Sans" panose="020B0604020202020204" pitchFamily="34" charset="0"/>
              <a:cs typeface="Open Sans" panose="020B0604020202020204" pitchFamily="34" charset="0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Google Shape;63;p14">
            <a:extLst>
              <a:ext uri="{FF2B5EF4-FFF2-40B4-BE49-F238E27FC236}">
                <a16:creationId xmlns:a16="http://schemas.microsoft.com/office/drawing/2014/main" id="{AEBCD21B-73CF-48EE-A648-B1FC2BD4283D}"/>
              </a:ext>
            </a:extLst>
          </p:cNvPr>
          <p:cNvSpPr txBox="1">
            <a:spLocks/>
          </p:cNvSpPr>
          <p:nvPr/>
        </p:nvSpPr>
        <p:spPr>
          <a:xfrm>
            <a:off x="109001" y="1184905"/>
            <a:ext cx="4693113" cy="273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6091BA"/>
                </a:solidFill>
                <a:latin typeface="Open Sans" panose="020B0604020202020204" pitchFamily="34" charset="0"/>
                <a:ea typeface="Open Sans" panose="020B0604020202020204" pitchFamily="34" charset="0"/>
                <a:cs typeface="Open Sans" panose="020B0604020202020204" pitchFamily="34" charset="0"/>
              </a:rPr>
              <a:t>Engineering is designing and creating. 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1800" b="1" dirty="0">
              <a:solidFill>
                <a:srgbClr val="6091BA"/>
              </a:solidFill>
              <a:latin typeface="Open Sans" panose="020B0604020202020204" pitchFamily="34" charset="0"/>
              <a:ea typeface="Open Sans" panose="020B0604020202020204" pitchFamily="34" charset="0"/>
              <a:cs typeface="Open Sans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6091BA"/>
                </a:solidFill>
                <a:latin typeface="Open Sans" panose="020B0604020202020204" pitchFamily="34" charset="0"/>
                <a:ea typeface="Open Sans" panose="020B0604020202020204" pitchFamily="34" charset="0"/>
                <a:cs typeface="Open Sans" panose="020B0604020202020204" pitchFamily="34" charset="0"/>
              </a:rPr>
              <a:t>Engineers plan and improve bridges, roads, vehicles, computers, new foods, new materials, medicine… anything that is needed to make the world a better place. </a:t>
            </a:r>
            <a:endParaRPr lang="en-US" sz="1400" dirty="0">
              <a:solidFill>
                <a:srgbClr val="6091BA"/>
              </a:solidFill>
              <a:latin typeface="Open Sans" panose="020B0604020202020204" pitchFamily="34" charset="0"/>
              <a:ea typeface="Open Sans" panose="020B0604020202020204" pitchFamily="34" charset="0"/>
              <a:cs typeface="Open Sans" panose="020B0604020202020204" pitchFamily="34" charset="0"/>
              <a:sym typeface="Open San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1828E08-935D-4583-BB1C-C0A8E0046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619" y="1184906"/>
            <a:ext cx="3456866" cy="26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296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08703" y="222455"/>
            <a:ext cx="8520600" cy="6631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an Engineer?</a:t>
            </a:r>
            <a:endParaRPr sz="1400" dirty="0">
              <a:solidFill>
                <a:srgbClr val="6091BA"/>
              </a:solidFill>
              <a:latin typeface="Open Sans" panose="020B0604020202020204" pitchFamily="34" charset="0"/>
              <a:ea typeface="Open Sans" panose="020B0604020202020204" pitchFamily="34" charset="0"/>
              <a:cs typeface="Open Sans" panose="020B0604020202020204" pitchFamily="34" charset="0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Google Shape;63;p14">
            <a:extLst>
              <a:ext uri="{FF2B5EF4-FFF2-40B4-BE49-F238E27FC236}">
                <a16:creationId xmlns:a16="http://schemas.microsoft.com/office/drawing/2014/main" id="{AEBCD21B-73CF-48EE-A648-B1FC2BD4283D}"/>
              </a:ext>
            </a:extLst>
          </p:cNvPr>
          <p:cNvSpPr txBox="1">
            <a:spLocks/>
          </p:cNvSpPr>
          <p:nvPr/>
        </p:nvSpPr>
        <p:spPr>
          <a:xfrm>
            <a:off x="468001" y="1878588"/>
            <a:ext cx="4101002" cy="245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1800" b="1" dirty="0">
                <a:solidFill>
                  <a:srgbClr val="6091BA"/>
                </a:solidFill>
                <a:latin typeface="Open Sans" panose="020B0604020202020204" pitchFamily="34" charset="0"/>
                <a:ea typeface="Open Sans" panose="020B0604020202020204" pitchFamily="34" charset="0"/>
                <a:cs typeface="Open Sans" panose="020B0604020202020204" pitchFamily="34" charset="0"/>
              </a:rPr>
              <a:t>An engineer is someone who likes to work on a team to make discoveries and solve problems. </a:t>
            </a:r>
            <a:endParaRPr lang="en-US" sz="1400" dirty="0">
              <a:solidFill>
                <a:srgbClr val="6091BA"/>
              </a:solidFill>
              <a:latin typeface="Open Sans" panose="020B0604020202020204" pitchFamily="34" charset="0"/>
              <a:ea typeface="Open Sans" panose="020B0604020202020204" pitchFamily="34" charset="0"/>
              <a:cs typeface="Open Sans" panose="020B0604020202020204" pitchFamily="34" charset="0"/>
              <a:sym typeface="Open San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F1CFB9A-F5C0-4EFF-B0DA-5EE4AAC1B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353" y="1051155"/>
            <a:ext cx="292417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43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08703" y="75679"/>
            <a:ext cx="8520600" cy="6631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Does Engineering Happen?</a:t>
            </a:r>
            <a:endParaRPr sz="1400" dirty="0">
              <a:solidFill>
                <a:srgbClr val="6091BA"/>
              </a:solidFill>
              <a:latin typeface="Open Sans" panose="020B0604020202020204" pitchFamily="34" charset="0"/>
              <a:ea typeface="Open Sans" panose="020B0604020202020204" pitchFamily="34" charset="0"/>
              <a:cs typeface="Open Sans" panose="020B0604020202020204" pitchFamily="34" charset="0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3" descr="A diagram of a design process&#10;&#10;Description automatically generated">
            <a:extLst>
              <a:ext uri="{FF2B5EF4-FFF2-40B4-BE49-F238E27FC236}">
                <a16:creationId xmlns:a16="http://schemas.microsoft.com/office/drawing/2014/main" id="{F9C2B8B5-2A0C-E451-4500-9295F5583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6" y="742946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6917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96</Words>
  <Application>Microsoft Macintosh PowerPoint</Application>
  <PresentationFormat>On-screen Show (16:9)</PresentationFormat>
  <Paragraphs>19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Open Sans</vt:lpstr>
      <vt:lpstr>Simple Light</vt:lpstr>
      <vt:lpstr>PowerPoint Presentation</vt:lpstr>
      <vt:lpstr>What is Engineering?</vt:lpstr>
      <vt:lpstr>What is an Engineer?</vt:lpstr>
      <vt:lpstr>How Does Engineering Happen?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Schuster</dc:creator>
  <cp:lastModifiedBy>Beth McElroy</cp:lastModifiedBy>
  <cp:revision>16</cp:revision>
  <dcterms:modified xsi:type="dcterms:W3CDTF">2024-10-10T20:13:57Z</dcterms:modified>
</cp:coreProperties>
</file>