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57" r:id="rId3"/>
    <p:sldId id="262" r:id="rId4"/>
    <p:sldId id="263" r:id="rId5"/>
    <p:sldId id="264" r:id="rId6"/>
    <p:sldId id="265" r:id="rId7"/>
  </p:sldIdLst>
  <p:sldSz cx="9144000" cy="5143500" type="screen16x9"/>
  <p:notesSz cx="6858000" cy="9144000"/>
  <p:embeddedFontLst>
    <p:embeddedFont>
      <p:font typeface="Open Sans" panose="020B0806030504020204" pitchFamily="34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32660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813356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87309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4953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eb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Oil Spill Clean-Up Phenomenon Images</a:t>
            </a:r>
            <a:endParaRPr sz="16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2FE7F17-A3B3-5C8E-D7B6-1D8DF441A7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5508" y="1527055"/>
            <a:ext cx="8546609" cy="103937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Image 1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do you notice? What do you wonder?</a:t>
            </a: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5" name="Google Shape;65;p14"/>
          <p:cNvSpPr/>
          <p:nvPr/>
        </p:nvSpPr>
        <p:spPr>
          <a:xfrm>
            <a:off x="6040800" y="447325"/>
            <a:ext cx="2791500" cy="2791500"/>
          </a:xfrm>
          <a:prstGeom prst="rect">
            <a:avLst/>
          </a:prstGeom>
          <a:solidFill>
            <a:srgbClr val="B7B7B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4"/>
          <p:cNvSpPr txBox="1"/>
          <p:nvPr/>
        </p:nvSpPr>
        <p:spPr>
          <a:xfrm>
            <a:off x="6040800" y="3287950"/>
            <a:ext cx="2791500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422784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#6091ba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1" name="Google Shape;71;p14"/>
          <p:cNvSpPr txBox="1"/>
          <p:nvPr/>
        </p:nvSpPr>
        <p:spPr>
          <a:xfrm>
            <a:off x="1626119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#9fcc3b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3" name="Google Shape;73;p14"/>
          <p:cNvSpPr txBox="1"/>
          <p:nvPr/>
        </p:nvSpPr>
        <p:spPr>
          <a:xfrm>
            <a:off x="28294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#8d64aa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5" name="Google Shape;75;p14"/>
          <p:cNvSpPr txBox="1"/>
          <p:nvPr/>
        </p:nvSpPr>
        <p:spPr>
          <a:xfrm>
            <a:off x="40486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#f8a81b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" name="Picture 2" descr="A picture containing text, swimming&#10;&#10;Description automatically generated">
            <a:extLst>
              <a:ext uri="{FF2B5EF4-FFF2-40B4-BE49-F238E27FC236}">
                <a16:creationId xmlns:a16="http://schemas.microsoft.com/office/drawing/2014/main" id="{A5ACD11C-FF3F-0C3F-1769-28194EB452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8886" y="447326"/>
            <a:ext cx="4413413" cy="441341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Image 2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do you notice? What do you wonder?</a:t>
            </a: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5" name="Google Shape;65;p14"/>
          <p:cNvSpPr/>
          <p:nvPr/>
        </p:nvSpPr>
        <p:spPr>
          <a:xfrm>
            <a:off x="6040800" y="447325"/>
            <a:ext cx="2791500" cy="2791500"/>
          </a:xfrm>
          <a:prstGeom prst="rect">
            <a:avLst/>
          </a:prstGeom>
          <a:solidFill>
            <a:srgbClr val="B7B7B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4"/>
          <p:cNvSpPr txBox="1"/>
          <p:nvPr/>
        </p:nvSpPr>
        <p:spPr>
          <a:xfrm>
            <a:off x="6040800" y="3287950"/>
            <a:ext cx="2791500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422784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#6091ba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1" name="Google Shape;71;p14"/>
          <p:cNvSpPr txBox="1"/>
          <p:nvPr/>
        </p:nvSpPr>
        <p:spPr>
          <a:xfrm>
            <a:off x="1626119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#9fcc3b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3" name="Google Shape;73;p14"/>
          <p:cNvSpPr txBox="1"/>
          <p:nvPr/>
        </p:nvSpPr>
        <p:spPr>
          <a:xfrm>
            <a:off x="28294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#8d64aa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5" name="Google Shape;75;p14"/>
          <p:cNvSpPr txBox="1"/>
          <p:nvPr/>
        </p:nvSpPr>
        <p:spPr>
          <a:xfrm>
            <a:off x="40486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#f8a81b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" name="Picture 2" descr="A picture containing outdoor, beach, nature&#10;&#10;Description automatically generated">
            <a:extLst>
              <a:ext uri="{FF2B5EF4-FFF2-40B4-BE49-F238E27FC236}">
                <a16:creationId xmlns:a16="http://schemas.microsoft.com/office/drawing/2014/main" id="{A18C0A8F-08A3-F60C-82B0-BA896C2F1D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0800" y="447324"/>
            <a:ext cx="2791500" cy="279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362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Image 3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do you notice? What do you wonder?</a:t>
            </a: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5" name="Google Shape;65;p14"/>
          <p:cNvSpPr/>
          <p:nvPr/>
        </p:nvSpPr>
        <p:spPr>
          <a:xfrm>
            <a:off x="6040800" y="447325"/>
            <a:ext cx="2791500" cy="2791500"/>
          </a:xfrm>
          <a:prstGeom prst="rect">
            <a:avLst/>
          </a:prstGeom>
          <a:solidFill>
            <a:srgbClr val="B7B7B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4"/>
          <p:cNvSpPr txBox="1"/>
          <p:nvPr/>
        </p:nvSpPr>
        <p:spPr>
          <a:xfrm>
            <a:off x="6040800" y="3287950"/>
            <a:ext cx="2791500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422784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#6091ba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1" name="Google Shape;71;p14"/>
          <p:cNvSpPr txBox="1"/>
          <p:nvPr/>
        </p:nvSpPr>
        <p:spPr>
          <a:xfrm>
            <a:off x="1626119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#9fcc3b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3" name="Google Shape;73;p14"/>
          <p:cNvSpPr txBox="1"/>
          <p:nvPr/>
        </p:nvSpPr>
        <p:spPr>
          <a:xfrm>
            <a:off x="28294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#8d64aa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5" name="Google Shape;75;p14"/>
          <p:cNvSpPr txBox="1"/>
          <p:nvPr/>
        </p:nvSpPr>
        <p:spPr>
          <a:xfrm>
            <a:off x="40486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#f8a81b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" name="Picture 2" descr="A picture containing outdoor, nature, shore&#10;&#10;Description automatically generated">
            <a:extLst>
              <a:ext uri="{FF2B5EF4-FFF2-40B4-BE49-F238E27FC236}">
                <a16:creationId xmlns:a16="http://schemas.microsoft.com/office/drawing/2014/main" id="{8D75039A-B474-57BC-515F-7211E6F29C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0801" y="447325"/>
            <a:ext cx="2791500" cy="279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738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Image 4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do you notice? What do you wonder?</a:t>
            </a: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5" name="Google Shape;65;p14"/>
          <p:cNvSpPr/>
          <p:nvPr/>
        </p:nvSpPr>
        <p:spPr>
          <a:xfrm>
            <a:off x="6040800" y="447325"/>
            <a:ext cx="2791500" cy="2791500"/>
          </a:xfrm>
          <a:prstGeom prst="rect">
            <a:avLst/>
          </a:prstGeom>
          <a:solidFill>
            <a:srgbClr val="B7B7B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4"/>
          <p:cNvSpPr txBox="1"/>
          <p:nvPr/>
        </p:nvSpPr>
        <p:spPr>
          <a:xfrm>
            <a:off x="6040800" y="3287950"/>
            <a:ext cx="2791500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422784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#6091ba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1" name="Google Shape;71;p14"/>
          <p:cNvSpPr txBox="1"/>
          <p:nvPr/>
        </p:nvSpPr>
        <p:spPr>
          <a:xfrm>
            <a:off x="1626119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#9fcc3b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3" name="Google Shape;73;p14"/>
          <p:cNvSpPr txBox="1"/>
          <p:nvPr/>
        </p:nvSpPr>
        <p:spPr>
          <a:xfrm>
            <a:off x="28294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#8d64aa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5" name="Google Shape;75;p14"/>
          <p:cNvSpPr txBox="1"/>
          <p:nvPr/>
        </p:nvSpPr>
        <p:spPr>
          <a:xfrm>
            <a:off x="40486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#f8a81b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" name="Picture 2" descr="A picture containing water, outdoor, brown, walrus&#10;&#10;Description automatically generated">
            <a:extLst>
              <a:ext uri="{FF2B5EF4-FFF2-40B4-BE49-F238E27FC236}">
                <a16:creationId xmlns:a16="http://schemas.microsoft.com/office/drawing/2014/main" id="{450CF201-5A6D-5171-F939-FB21D1EFDA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0801" y="398200"/>
            <a:ext cx="2791500" cy="284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136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Image 5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do you notice? What do you wonder?</a:t>
            </a: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5" name="Google Shape;65;p14"/>
          <p:cNvSpPr/>
          <p:nvPr/>
        </p:nvSpPr>
        <p:spPr>
          <a:xfrm>
            <a:off x="6040800" y="447325"/>
            <a:ext cx="2791500" cy="2791500"/>
          </a:xfrm>
          <a:prstGeom prst="rect">
            <a:avLst/>
          </a:prstGeom>
          <a:solidFill>
            <a:srgbClr val="B7B7B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4"/>
          <p:cNvSpPr txBox="1"/>
          <p:nvPr/>
        </p:nvSpPr>
        <p:spPr>
          <a:xfrm>
            <a:off x="6040800" y="3287950"/>
            <a:ext cx="2791500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422784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#6091ba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1" name="Google Shape;71;p14"/>
          <p:cNvSpPr txBox="1"/>
          <p:nvPr/>
        </p:nvSpPr>
        <p:spPr>
          <a:xfrm>
            <a:off x="1626119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#9fcc3b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3" name="Google Shape;73;p14"/>
          <p:cNvSpPr txBox="1"/>
          <p:nvPr/>
        </p:nvSpPr>
        <p:spPr>
          <a:xfrm>
            <a:off x="28294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#8d64aa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5" name="Google Shape;75;p14"/>
          <p:cNvSpPr txBox="1"/>
          <p:nvPr/>
        </p:nvSpPr>
        <p:spPr>
          <a:xfrm>
            <a:off x="40486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#f8a81b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" name="Picture 2" descr="A picture containing outdoor, person, mountain, people&#10;&#10;Description automatically generated">
            <a:extLst>
              <a:ext uri="{FF2B5EF4-FFF2-40B4-BE49-F238E27FC236}">
                <a16:creationId xmlns:a16="http://schemas.microsoft.com/office/drawing/2014/main" id="{27CCEB00-7659-7B00-AD88-112E5F440D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0801" y="455630"/>
            <a:ext cx="2791500" cy="279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044885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105</Words>
  <Application>Microsoft Office PowerPoint</Application>
  <PresentationFormat>On-screen Show (16:9)</PresentationFormat>
  <Paragraphs>36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Open Sans</vt:lpstr>
      <vt:lpstr>Simple Light</vt:lpstr>
      <vt:lpstr>PowerPoint Presentation</vt:lpstr>
      <vt:lpstr>Image 1  What do you notice? What do you wonder? </vt:lpstr>
      <vt:lpstr>Image 2  What do you notice? What do you wonder? </vt:lpstr>
      <vt:lpstr>Image 3  What do you notice? What do you wonder? </vt:lpstr>
      <vt:lpstr>Image 4  What do you notice? What do you wonder? </vt:lpstr>
      <vt:lpstr>Image 5  What do you notice? What do you wonder?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Garrett Sutcliffe</dc:creator>
  <cp:lastModifiedBy>Zain Alexander Iqbal</cp:lastModifiedBy>
  <cp:revision>10</cp:revision>
  <dcterms:modified xsi:type="dcterms:W3CDTF">2023-01-13T18:51:34Z</dcterms:modified>
</cp:coreProperties>
</file>