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138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5cab1bca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5cab1bca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r="1506" b="7655"/>
          <a:stretch/>
        </p:blipFill>
        <p:spPr>
          <a:xfrm>
            <a:off x="-34325" y="-34350"/>
            <a:ext cx="3185050" cy="260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7655"/>
          <a:stretch/>
        </p:blipFill>
        <p:spPr>
          <a:xfrm>
            <a:off x="3082049" y="-34350"/>
            <a:ext cx="3540625" cy="260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571750"/>
            <a:ext cx="3082050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82050" y="2571750"/>
            <a:ext cx="3540626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7">
            <a:alphaModFix/>
          </a:blip>
          <a:srcRect b="7518"/>
          <a:stretch/>
        </p:blipFill>
        <p:spPr>
          <a:xfrm>
            <a:off x="6622676" y="0"/>
            <a:ext cx="3792686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8">
            <a:alphaModFix/>
          </a:blip>
          <a:srcRect b="7149"/>
          <a:stretch/>
        </p:blipFill>
        <p:spPr>
          <a:xfrm>
            <a:off x="6622676" y="2571750"/>
            <a:ext cx="3872752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Zain Alexander Iqbal</cp:lastModifiedBy>
  <cp:revision>1</cp:revision>
  <dcterms:modified xsi:type="dcterms:W3CDTF">2023-02-13T23:13:44Z</dcterms:modified>
</cp:coreProperties>
</file>