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4" r:id="rId8"/>
    <p:sldId id="265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2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191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52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093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43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470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76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712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99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09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851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024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58264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2703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6154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9466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929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470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6959F2A-D0B3-46ED-B425-B841729CEFB6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BD85A81-8B4D-46D3-8B14-55059488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616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GJtdyciZ6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lickr_-_Official_U.S._Navy_Imagery_-_The_Modular_Prosthetic_Limb_(MPL)..jpg" TargetMode="External"/><Relationship Id="rId7" Type="http://schemas.openxmlformats.org/officeDocument/2006/relationships/image" Target="../media/image7.JPG"/><Relationship Id="rId12" Type="http://schemas.openxmlformats.org/officeDocument/2006/relationships/hyperlink" Target="http://www.flickr.com/photos/ucdaviscoe/9371139271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lickr.com/photos/usnavyresearch/20764471149" TargetMode="External"/><Relationship Id="rId11" Type="http://schemas.openxmlformats.org/officeDocument/2006/relationships/image" Target="../media/image8.jpg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6.jpg"/><Relationship Id="rId9" Type="http://schemas.openxmlformats.org/officeDocument/2006/relationships/hyperlink" Target="https://simple.wikipedia.org/wiki/Biomedical_engineeri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heconversation.com/wham-bam-obamas-brain-map-aims-are-laudable-but-laughable-12648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-RgI_bcETkM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publicdomainpictures.net/view-image.php?image=76327&amp;picture=&amp;jazyk=cn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EBA8D-C8E5-4F89-9784-6870C0F121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Let’s Get </a:t>
            </a:r>
            <a:r>
              <a:rPr lang="en-US" dirty="0" err="1"/>
              <a:t>movin</a:t>
            </a:r>
            <a:r>
              <a:rPr lang="en-US" dirty="0"/>
              <a:t>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DE8EAE-0E50-4F5E-82D9-5805754A603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046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1D124-85C3-41C1-9484-471A98196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Head, Shoulders, Knees and Toes</a:t>
            </a:r>
            <a:br>
              <a:rPr lang="en-US" dirty="0"/>
            </a:br>
            <a:r>
              <a:rPr lang="en-US" sz="2400" dirty="0"/>
              <a:t>Knees and Toes</a:t>
            </a:r>
          </a:p>
        </p:txBody>
      </p:sp>
      <p:pic>
        <p:nvPicPr>
          <p:cNvPr id="3" name="Online Media 2" title="Hip Hop Dance Moves For Kids: Clean Hip Hop Music For Kids: Head Shoulders Mr Chris">
            <a:hlinkClick r:id="" action="ppaction://media"/>
            <a:extLst>
              <a:ext uri="{FF2B5EF4-FFF2-40B4-BE49-F238E27FC236}">
                <a16:creationId xmlns:a16="http://schemas.microsoft.com/office/drawing/2014/main" id="{356BB3C4-D854-4F7A-B843-ABCE7B480E0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431774" y="2023856"/>
            <a:ext cx="6768180" cy="380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208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floor, indoor, table, sitting&#10;&#10;Description automatically generated">
            <a:extLst>
              <a:ext uri="{FF2B5EF4-FFF2-40B4-BE49-F238E27FC236}">
                <a16:creationId xmlns:a16="http://schemas.microsoft.com/office/drawing/2014/main" id="{0E1F8B51-D336-49E9-ADEB-186F06829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-1"/>
            <a:ext cx="5327375" cy="3550196"/>
          </a:xfrm>
          <a:prstGeom prst="rect">
            <a:avLst/>
          </a:prstGeom>
        </p:spPr>
      </p:pic>
      <p:pic>
        <p:nvPicPr>
          <p:cNvPr id="8" name="Picture 7" descr="A picture containing indoor, person, table&#10;&#10;Description automatically generated">
            <a:extLst>
              <a:ext uri="{FF2B5EF4-FFF2-40B4-BE49-F238E27FC236}">
                <a16:creationId xmlns:a16="http://schemas.microsoft.com/office/drawing/2014/main" id="{17743C50-8A87-4690-A160-222D12FE19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626087" y="-1"/>
            <a:ext cx="5565913" cy="3717856"/>
          </a:xfrm>
          <a:prstGeom prst="rect">
            <a:avLst/>
          </a:prstGeom>
        </p:spPr>
      </p:pic>
      <p:pic>
        <p:nvPicPr>
          <p:cNvPr id="11" name="Picture 10" descr="A picture containing indoor, floor, wall, road&#10;&#10;Description automatically generated">
            <a:extLst>
              <a:ext uri="{FF2B5EF4-FFF2-40B4-BE49-F238E27FC236}">
                <a16:creationId xmlns:a16="http://schemas.microsoft.com/office/drawing/2014/main" id="{251E6435-6824-4340-B2B3-03281E720F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302330" y="3541702"/>
            <a:ext cx="4343001" cy="325725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2C05DE-557A-4E9F-997A-3856C453D89A}"/>
              </a:ext>
            </a:extLst>
          </p:cNvPr>
          <p:cNvSpPr txBox="1"/>
          <p:nvPr/>
        </p:nvSpPr>
        <p:spPr>
          <a:xfrm>
            <a:off x="0" y="7129689"/>
            <a:ext cx="40748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9" tooltip="https://simple.wikipedia.org/wiki/Biomedical_engineerin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0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14" name="Picture 13" descr="A picture containing indoor, kitchen, preparing, person&#10;&#10;Description automatically generated">
            <a:extLst>
              <a:ext uri="{FF2B5EF4-FFF2-40B4-BE49-F238E27FC236}">
                <a16:creationId xmlns:a16="http://schemas.microsoft.com/office/drawing/2014/main" id="{046403D7-1F41-4A82-A74B-0496DBB1228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5757389" y="3564167"/>
            <a:ext cx="4826025" cy="321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397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BF9FF-A161-436D-8137-12633945718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90116" y="1055078"/>
            <a:ext cx="4187483" cy="4736122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solidFill>
                  <a:schemeClr val="tx2">
                    <a:lumMod val="20000"/>
                    <a:lumOff val="80000"/>
                  </a:schemeClr>
                </a:solidFill>
              </a:rPr>
              <a:t> A Biomedical Engineer is someone who design’s solutions to various problems in the medical and biological field for the advancement of our healthcare. </a:t>
            </a:r>
          </a:p>
          <a:p>
            <a:pPr marL="0" indent="0" algn="ctr">
              <a:buNone/>
            </a:pPr>
            <a:endParaRPr lang="en-US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pPr marL="0" indent="0" algn="ctr">
              <a:buNone/>
            </a:pPr>
            <a:r>
              <a:rPr lang="en-US" dirty="0">
                <a:solidFill>
                  <a:schemeClr val="tx2">
                    <a:lumMod val="20000"/>
                    <a:lumOff val="80000"/>
                  </a:schemeClr>
                </a:solidFill>
              </a:rPr>
              <a:t>What do you think that means?</a:t>
            </a:r>
          </a:p>
          <a:p>
            <a:pPr marL="0" indent="0">
              <a:buNone/>
            </a:pPr>
            <a:endParaRPr lang="en-US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348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3">
                <a:lumMod val="75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Scientists Use 3D Printer and Living &quot;Ink&quot; to Create Body Parts">
            <a:hlinkClick r:id="" action="ppaction://media"/>
            <a:extLst>
              <a:ext uri="{FF2B5EF4-FFF2-40B4-BE49-F238E27FC236}">
                <a16:creationId xmlns:a16="http://schemas.microsoft.com/office/drawing/2014/main" id="{E8498EE8-B258-4504-8F24-D603AADB404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730327" y="1459523"/>
            <a:ext cx="8370277" cy="47082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20C1471-7D1B-43D4-8132-20462C9DF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24623"/>
            <a:ext cx="10368515" cy="1041470"/>
          </a:xfrm>
        </p:spPr>
        <p:txBody>
          <a:bodyPr/>
          <a:lstStyle/>
          <a:p>
            <a:r>
              <a:rPr lang="en-US" dirty="0"/>
              <a:t>3D printing for our health</a:t>
            </a:r>
          </a:p>
        </p:txBody>
      </p:sp>
    </p:spTree>
    <p:extLst>
      <p:ext uri="{BB962C8B-B14F-4D97-AF65-F5344CB8AC3E}">
        <p14:creationId xmlns:p14="http://schemas.microsoft.com/office/powerpoint/2010/main" val="370257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7A9E3B-FF3C-474B-BC89-03DE5E7DB2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3774" y="323557"/>
            <a:ext cx="3935689" cy="5467643"/>
          </a:xfrm>
        </p:spPr>
        <p:txBody>
          <a:bodyPr/>
          <a:lstStyle/>
          <a:p>
            <a:endParaRPr lang="en-US" dirty="0"/>
          </a:p>
          <a:p>
            <a:r>
              <a:rPr lang="en-US" sz="2000" dirty="0"/>
              <a:t>How would you feel if you needed a 3D printed body Part?</a:t>
            </a:r>
          </a:p>
          <a:p>
            <a:endParaRPr lang="en-US" sz="2000" dirty="0"/>
          </a:p>
          <a:p>
            <a:r>
              <a:rPr lang="en-US" sz="2000" dirty="0"/>
              <a:t>What concerns would you have about having a 3D body part?</a:t>
            </a:r>
          </a:p>
          <a:p>
            <a:endParaRPr lang="en-US" sz="2000" dirty="0"/>
          </a:p>
          <a:p>
            <a:r>
              <a:rPr lang="en-US" sz="2000" dirty="0"/>
              <a:t>What do you think the easiest body part would be to make?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1DB667A-5F3E-4387-A228-C2B873B05A0A}"/>
              </a:ext>
            </a:extLst>
          </p:cNvPr>
          <p:cNvSpPr/>
          <p:nvPr/>
        </p:nvSpPr>
        <p:spPr>
          <a:xfrm rot="2101639">
            <a:off x="5101189" y="2459503"/>
            <a:ext cx="633179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US" sz="6000" b="1" cap="none" spc="0" dirty="0">
                <a:ln/>
                <a:solidFill>
                  <a:schemeClr val="accent3"/>
                </a:solidFill>
                <a:effectLst/>
                <a:latin typeface="Cooper Black" panose="0208090404030B020404" pitchFamily="18" charset="0"/>
              </a:rPr>
              <a:t>WHAT DO YOU </a:t>
            </a:r>
          </a:p>
          <a:p>
            <a:pPr algn="ctr"/>
            <a:r>
              <a:rPr lang="en-US" sz="6000" b="1" cap="none" spc="0" dirty="0">
                <a:ln/>
                <a:solidFill>
                  <a:schemeClr val="accent3"/>
                </a:solidFill>
                <a:effectLst/>
                <a:latin typeface="Cooper Black" panose="0208090404030B020404" pitchFamily="18" charset="0"/>
              </a:rPr>
              <a:t>THINK?</a:t>
            </a:r>
          </a:p>
        </p:txBody>
      </p:sp>
    </p:spTree>
    <p:extLst>
      <p:ext uri="{BB962C8B-B14F-4D97-AF65-F5344CB8AC3E}">
        <p14:creationId xmlns:p14="http://schemas.microsoft.com/office/powerpoint/2010/main" val="1712973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4">
                <a:lumMod val="60000"/>
                <a:lumOff val="4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67BD3-AC7C-4ADF-A01D-CE34A95A0C92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US" sz="6000" dirty="0"/>
              <a:t>Your turn!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B5A737-ABD1-432D-AA8B-11296E845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178106" y="2214694"/>
            <a:ext cx="4051494" cy="3639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917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ircular diagram shows steps of the engineering design loop: identify the need, research the problem, develop possible solutions, select the most promising solution, construct a prototype, test and evaluate the prototype, communicate the design, and redesign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152" y="548640"/>
            <a:ext cx="6309360" cy="57790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468517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213</TotalTime>
  <Words>104</Words>
  <Application>Microsoft Office PowerPoint</Application>
  <PresentationFormat>Widescreen</PresentationFormat>
  <Paragraphs>17</Paragraphs>
  <Slides>8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Cooper Black</vt:lpstr>
      <vt:lpstr>Tw Cen MT</vt:lpstr>
      <vt:lpstr>Droplet</vt:lpstr>
      <vt:lpstr>Let’s Get movin!</vt:lpstr>
      <vt:lpstr>Head, Shoulders, Knees and Toes Knees and Toes</vt:lpstr>
      <vt:lpstr>PowerPoint Presentation</vt:lpstr>
      <vt:lpstr>PowerPoint Presentation</vt:lpstr>
      <vt:lpstr>3D printing for our health</vt:lpstr>
      <vt:lpstr>PowerPoint Presentation</vt:lpstr>
      <vt:lpstr>Your turn!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Let’s Get movin!</dc:title>
  <dc:creator>Amanda S</dc:creator>
  <cp:lastModifiedBy>Zain Iqbal</cp:lastModifiedBy>
  <cp:revision>18</cp:revision>
  <dcterms:created xsi:type="dcterms:W3CDTF">2019-01-05T15:53:45Z</dcterms:created>
  <dcterms:modified xsi:type="dcterms:W3CDTF">2019-06-28T18:24:18Z</dcterms:modified>
</cp:coreProperties>
</file>