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582" autoAdjust="0"/>
  </p:normalViewPr>
  <p:slideViewPr>
    <p:cSldViewPr snapToGrid="0" snapToObjects="1">
      <p:cViewPr varScale="1">
        <p:scale>
          <a:sx n="49" d="100"/>
          <a:sy n="49" d="100"/>
        </p:scale>
        <p:origin x="628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123C9-0A6F-6F4D-BA9E-2CEDE8D8CD76}" type="datetimeFigureOut">
              <a:rPr lang="en-US" smtClean="0"/>
              <a:t>7/11/2017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517F72-FE40-F14C-85CE-94FE21F1C9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519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Wescott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House: Examples of Student Work,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Out-of-the-Box:</a:t>
            </a:r>
            <a:r>
              <a:rPr lang="en-US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Furniture Design + Engineering Challenge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maker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challenge, TeachEngineering.org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photograph shows the front façade of the two-story Westcott House designed by Frank Lloyd Wright, showing a wide low roof and rows of windows with square panes across the front of each level.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Source/rights: 2016 The Westcott House Foundation.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Used with permission.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517F72-FE40-F14C-85CE-94FE21F1C9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215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 stand near a waist-high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table made of corrugated and smooth cardboard designed in the Prairie style with simple, geometric details.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Source/rights: 2016 The Westcott House Foundation.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Used with permission.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517F72-FE40-F14C-85CE-94FE21F1C9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96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 students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sit in chairs below a low, half-round living room end table with cylindrical cardboard tube legs and cylindrical cardboard vases arranged behind the table.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 teens stand near the tall, five-shelf bookshelf they made of cardboard with stair-step design cutouts at three levels.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Source/rights: 2016 The Westcott House Foundation.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Used with permission.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517F72-FE40-F14C-85CE-94FE21F1C95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932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Five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students stand to either side of a high-high cardboard toy box with a lid. Applied to the top lid are cut-outs of the letters T O Y S, and the front vertical panel of the box has three applied triangle shapes.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Source/rights: 2016 The Westcott House Foundation.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Used with permission.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517F72-FE40-F14C-85CE-94FE21F1C95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388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Four students gather around a card board bench.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Source/rights: 2016 The Westcott House Foundation.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Used with permission.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517F72-FE40-F14C-85CE-94FE21F1C9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102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0D65-C64D-44FB-9152-4CC2DE0C9198}" type="datetime1">
              <a:rPr lang="en-US" smtClean="0"/>
              <a:pPr/>
              <a:t>7/11/2017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5EB0-D091-417E-ACD5-D65E1C7D8524}" type="datetime1">
              <a:rPr lang="en-US" smtClean="0"/>
              <a:pPr/>
              <a:t>7/11/2017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09F9-C7D6-4C52-A7E8-5101239A0BA2}" type="datetime1">
              <a:rPr lang="en-US" smtClean="0"/>
              <a:pPr/>
              <a:t>7/11/2017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64A4-35FB-42B6-9183-2C0CE0E36649}" type="datetime1">
              <a:rPr lang="en-US" smtClean="0"/>
              <a:pPr/>
              <a:t>7/11/2017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683B9-6ECA-47FA-93CF-B124A0FAC208}" type="datetime1">
              <a:rPr lang="en-US" smtClean="0"/>
              <a:pPr/>
              <a:t>7/11/2017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F66B-9476-4BB3-85E9-E01854F07F90}" type="datetime1">
              <a:rPr lang="en-US" smtClean="0"/>
              <a:pPr/>
              <a:t>7/11/2017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23FBD-8F7D-4F85-8085-67BFDB05CB71}" type="datetime1">
              <a:rPr lang="en-US" smtClean="0"/>
              <a:pPr/>
              <a:t>7/11/2017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789A-1220-4441-8676-44A034051BFD}" type="datetime1">
              <a:rPr lang="en-US" smtClean="0"/>
              <a:pPr/>
              <a:t>7/11/2017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A266-E364-4B5E-98DD-432668182E1E}" type="datetime1">
              <a:rPr lang="en-US" smtClean="0"/>
              <a:pPr/>
              <a:t>7/11/2017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2040-9975-4642-A906-1DF87F8BE202}" type="datetime1">
              <a:rPr lang="en-US" smtClean="0"/>
              <a:pPr/>
              <a:t>7/11/2017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2B4A-BA08-4841-AB08-A0D822ABC34D}" type="datetime1">
              <a:rPr lang="en-US" smtClean="0"/>
              <a:pPr/>
              <a:t>7/11/2017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5D48070-6A81-47D0-9810-1540B9FEFF61}" type="datetime1">
              <a:rPr lang="en-US" smtClean="0"/>
              <a:pPr/>
              <a:t>7/11/2017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westcotthouse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9119" y="3640683"/>
            <a:ext cx="8008289" cy="2770278"/>
          </a:xfrm>
        </p:spPr>
        <p:txBody>
          <a:bodyPr>
            <a:noAutofit/>
          </a:bodyPr>
          <a:lstStyle/>
          <a:p>
            <a:r>
              <a:rPr lang="en-US" sz="1800" dirty="0" smtClean="0"/>
              <a:t>The </a:t>
            </a:r>
            <a:r>
              <a:rPr lang="en-US" sz="1800" dirty="0"/>
              <a:t>Westcott House is a Frank Lloyd </a:t>
            </a:r>
            <a:r>
              <a:rPr lang="en-US" sz="1800" dirty="0" smtClean="0"/>
              <a:t>Wright-designed </a:t>
            </a:r>
            <a:r>
              <a:rPr lang="en-US" sz="1800" dirty="0"/>
              <a:t>home in Springfield, </a:t>
            </a:r>
            <a:r>
              <a:rPr lang="en-US" sz="1800" dirty="0" smtClean="0"/>
              <a:t>OH. Restored </a:t>
            </a:r>
            <a:r>
              <a:rPr lang="en-US" sz="1800" dirty="0"/>
              <a:t>in 1998 as a house museum, </a:t>
            </a:r>
            <a:r>
              <a:rPr lang="en-US" sz="1800" dirty="0" smtClean="0"/>
              <a:t>its </a:t>
            </a:r>
            <a:r>
              <a:rPr lang="en-US" sz="1800" dirty="0"/>
              <a:t>only </a:t>
            </a:r>
            <a:r>
              <a:rPr lang="en-US" sz="1800" dirty="0" smtClean="0"/>
              <a:t>furnishings were a dining </a:t>
            </a:r>
            <a:r>
              <a:rPr lang="en-US" sz="1800" dirty="0"/>
              <a:t>table and </a:t>
            </a:r>
            <a:r>
              <a:rPr lang="en-US" sz="1800" dirty="0" smtClean="0"/>
              <a:t>chairs recreated </a:t>
            </a:r>
            <a:r>
              <a:rPr lang="en-US" sz="1800" dirty="0"/>
              <a:t>from </a:t>
            </a:r>
            <a:r>
              <a:rPr lang="en-US" sz="1800" dirty="0" smtClean="0"/>
              <a:t>the architect’s </a:t>
            </a:r>
            <a:r>
              <a:rPr lang="en-US" sz="1800" dirty="0"/>
              <a:t>original plans. The rest of the </a:t>
            </a:r>
            <a:r>
              <a:rPr lang="en-US" sz="1800" dirty="0" smtClean="0"/>
              <a:t>house was without any furniture, which presented a great </a:t>
            </a:r>
            <a:r>
              <a:rPr lang="en-US" sz="1800" dirty="0"/>
              <a:t>opportunity for students </a:t>
            </a:r>
            <a:r>
              <a:rPr lang="en-US" sz="1800" dirty="0" smtClean="0"/>
              <a:t>to </a:t>
            </a:r>
            <a:r>
              <a:rPr lang="en-US" sz="1800" dirty="0"/>
              <a:t>design furnishings specifically for the </a:t>
            </a:r>
            <a:r>
              <a:rPr lang="en-US" sz="1800" dirty="0" smtClean="0"/>
              <a:t>museum. </a:t>
            </a:r>
            <a:r>
              <a:rPr lang="en-US" sz="1800" dirty="0"/>
              <a:t>Students </a:t>
            </a:r>
            <a:r>
              <a:rPr lang="en-US" sz="1800" dirty="0" smtClean="0"/>
              <a:t>were </a:t>
            </a:r>
            <a:r>
              <a:rPr lang="en-US" sz="1800" dirty="0"/>
              <a:t>given free </a:t>
            </a:r>
            <a:r>
              <a:rPr lang="en-US" sz="1800" dirty="0" smtClean="0"/>
              <a:t>admission </a:t>
            </a:r>
            <a:r>
              <a:rPr lang="en-US" sz="1800" dirty="0"/>
              <a:t>to tour the </a:t>
            </a:r>
            <a:r>
              <a:rPr lang="en-US" sz="1800" dirty="0" smtClean="0"/>
              <a:t>house</a:t>
            </a:r>
            <a:r>
              <a:rPr lang="en-US" sz="1800" dirty="0"/>
              <a:t>. </a:t>
            </a:r>
            <a:r>
              <a:rPr lang="en-US" sz="1800" dirty="0" smtClean="0"/>
              <a:t>Curator and Director </a:t>
            </a:r>
            <a:r>
              <a:rPr lang="en-US" sz="1800" dirty="0"/>
              <a:t>Marta </a:t>
            </a:r>
            <a:r>
              <a:rPr lang="en-US" sz="1800" dirty="0" err="1" smtClean="0"/>
              <a:t>Wojcik</a:t>
            </a:r>
            <a:r>
              <a:rPr lang="en-US" sz="1800" dirty="0" smtClean="0"/>
              <a:t> </a:t>
            </a:r>
            <a:r>
              <a:rPr lang="en-US" sz="1800" dirty="0"/>
              <a:t>collaborated with </a:t>
            </a:r>
            <a:r>
              <a:rPr lang="en-US" sz="1800" dirty="0" smtClean="0"/>
              <a:t>the school </a:t>
            </a:r>
            <a:r>
              <a:rPr lang="en-US" sz="1800" dirty="0"/>
              <a:t>to challenge students to work </a:t>
            </a:r>
            <a:r>
              <a:rPr lang="en-US" sz="1800" dirty="0" smtClean="0"/>
              <a:t>in </a:t>
            </a:r>
            <a:r>
              <a:rPr lang="en-US" sz="1800" dirty="0"/>
              <a:t>teams to design </a:t>
            </a:r>
            <a:r>
              <a:rPr lang="en-US" sz="1800" dirty="0" smtClean="0"/>
              <a:t>and build cardboard furnishings </a:t>
            </a:r>
            <a:r>
              <a:rPr lang="en-US" sz="1800" dirty="0"/>
              <a:t>inspired by the Prairie style architecture of </a:t>
            </a:r>
            <a:r>
              <a:rPr lang="en-US" sz="1800" dirty="0" smtClean="0"/>
              <a:t>Frank Lloyd </a:t>
            </a:r>
            <a:r>
              <a:rPr lang="en-US" sz="1800" dirty="0"/>
              <a:t>Wright. </a:t>
            </a:r>
            <a:r>
              <a:rPr lang="en-US" sz="1800" dirty="0" smtClean="0"/>
              <a:t>Students were given one full day to complete the challenge. </a:t>
            </a:r>
            <a:r>
              <a:rPr lang="en-US" sz="1800" dirty="0"/>
              <a:t>Final pieces were displayed in a special exhibition at held at the house. The </a:t>
            </a:r>
            <a:r>
              <a:rPr lang="en-US" sz="1800" dirty="0" smtClean="0"/>
              <a:t>following slides show the </a:t>
            </a:r>
            <a:r>
              <a:rPr lang="en-US" sz="1800" dirty="0" smtClean="0"/>
              <a:t>student’s final work made using cardboard.</a:t>
            </a:r>
            <a:endParaRPr lang="en-US" sz="1800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926" y="932444"/>
            <a:ext cx="6746148" cy="263927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2419456" y="6395486"/>
            <a:ext cx="4305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Visit the Westcott House website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158618" y="88887"/>
            <a:ext cx="6826765" cy="7745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Examples of Student Work</a:t>
            </a:r>
          </a:p>
        </p:txBody>
      </p:sp>
    </p:spTree>
    <p:extLst>
      <p:ext uri="{BB962C8B-B14F-4D97-AF65-F5344CB8AC3E}">
        <p14:creationId xmlns:p14="http://schemas.microsoft.com/office/powerpoint/2010/main" val="187770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307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5" t="15167" r="13346"/>
          <a:stretch/>
        </p:blipFill>
        <p:spPr>
          <a:xfrm>
            <a:off x="655983" y="508278"/>
            <a:ext cx="7832035" cy="5497004"/>
          </a:xfrm>
          <a:prstGeom prst="rect">
            <a:avLst/>
          </a:prstGeo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1158618" y="6146441"/>
            <a:ext cx="6826765" cy="59891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table in the Prairie style</a:t>
            </a:r>
          </a:p>
        </p:txBody>
      </p:sp>
    </p:spTree>
    <p:extLst>
      <p:ext uri="{BB962C8B-B14F-4D97-AF65-F5344CB8AC3E}">
        <p14:creationId xmlns:p14="http://schemas.microsoft.com/office/powerpoint/2010/main" val="292676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2303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5"/>
          <a:stretch/>
        </p:blipFill>
        <p:spPr>
          <a:xfrm>
            <a:off x="404034" y="619759"/>
            <a:ext cx="3655368" cy="4368065"/>
          </a:xfrm>
          <a:prstGeom prst="rect">
            <a:avLst/>
          </a:prstGeom>
        </p:spPr>
      </p:pic>
      <p:pic>
        <p:nvPicPr>
          <p:cNvPr id="5" name="Picture 4" descr="IMG_2304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0" t="20890" b="13885"/>
          <a:stretch/>
        </p:blipFill>
        <p:spPr>
          <a:xfrm>
            <a:off x="4287520" y="1763972"/>
            <a:ext cx="4145280" cy="4250748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404034" y="4987824"/>
            <a:ext cx="3307365" cy="59891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36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 table</a:t>
            </a:r>
            <a:endParaRPr lang="en-US" sz="3600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706477" y="995404"/>
            <a:ext cx="3307365" cy="59891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bookshelf</a:t>
            </a:r>
          </a:p>
        </p:txBody>
      </p:sp>
    </p:spTree>
    <p:extLst>
      <p:ext uri="{BB962C8B-B14F-4D97-AF65-F5344CB8AC3E}">
        <p14:creationId xmlns:p14="http://schemas.microsoft.com/office/powerpoint/2010/main" val="150418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300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5" t="12313" r="4389"/>
          <a:stretch/>
        </p:blipFill>
        <p:spPr>
          <a:xfrm>
            <a:off x="537827" y="556591"/>
            <a:ext cx="8068347" cy="5181600"/>
          </a:xfrm>
          <a:prstGeom prst="rect">
            <a:avLst/>
          </a:prstGeom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2918318" y="6146441"/>
            <a:ext cx="3307365" cy="59891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toy box</a:t>
            </a:r>
          </a:p>
        </p:txBody>
      </p:sp>
    </p:spTree>
    <p:extLst>
      <p:ext uri="{BB962C8B-B14F-4D97-AF65-F5344CB8AC3E}">
        <p14:creationId xmlns:p14="http://schemas.microsoft.com/office/powerpoint/2010/main" val="292279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299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1" r="6075"/>
          <a:stretch/>
        </p:blipFill>
        <p:spPr>
          <a:xfrm>
            <a:off x="793836" y="744273"/>
            <a:ext cx="7581538" cy="5022801"/>
          </a:xfrm>
          <a:prstGeom prst="rect">
            <a:avLst/>
          </a:prstGeom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993592" y="6146441"/>
            <a:ext cx="7156816" cy="59891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bench in the Prairie style</a:t>
            </a:r>
          </a:p>
        </p:txBody>
      </p:sp>
    </p:spTree>
    <p:extLst>
      <p:ext uri="{BB962C8B-B14F-4D97-AF65-F5344CB8AC3E}">
        <p14:creationId xmlns:p14="http://schemas.microsoft.com/office/powerpoint/2010/main" val="78350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Newsprint.thmx</Template>
  <TotalTime>217</TotalTime>
  <Words>420</Words>
  <Application>Microsoft Office PowerPoint</Application>
  <PresentationFormat>On-screen Show (4:3)</PresentationFormat>
  <Paragraphs>25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Impact</vt:lpstr>
      <vt:lpstr>Times New Roman</vt:lpstr>
      <vt:lpstr>Newsprint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Jenny Montgomery</dc:creator>
  <cp:lastModifiedBy>Denise Carlson</cp:lastModifiedBy>
  <cp:revision>17</cp:revision>
  <dcterms:created xsi:type="dcterms:W3CDTF">2017-04-28T14:49:10Z</dcterms:created>
  <dcterms:modified xsi:type="dcterms:W3CDTF">2017-07-12T01:44:09Z</dcterms:modified>
</cp:coreProperties>
</file>