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93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4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49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744F1-B5FB-4174-BAD7-640A39F435AD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2F656-AF87-4825-AE46-1260B49C8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1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Flu Trends Presentation, Passing the Bug lesson,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2F656-AF87-4825-AE46-1260B49C83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22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2F656-AF87-4825-AE46-1260B49C83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159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78E2BA0-239A-4E61-8CF4-1CB029F2B78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36AE8B9-7D0B-4D7E-9B68-9D33F42479EA}" type="datetimeFigureOut">
              <a:rPr lang="en-US" smtClean="0"/>
              <a:t>7/18/2013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543800" cy="2593975"/>
          </a:xfrm>
        </p:spPr>
        <p:txBody>
          <a:bodyPr/>
          <a:lstStyle/>
          <a:p>
            <a:r>
              <a:rPr lang="en-US" sz="7200" dirty="0" smtClean="0">
                <a:solidFill>
                  <a:srgbClr val="336600"/>
                </a:solidFill>
              </a:rPr>
              <a:t>Flu Trends</a:t>
            </a:r>
            <a:endParaRPr lang="en-US" sz="7200" dirty="0">
              <a:solidFill>
                <a:srgbClr val="3366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572000"/>
            <a:ext cx="6461760" cy="1066800"/>
          </a:xfrm>
        </p:spPr>
        <p:txBody>
          <a:bodyPr/>
          <a:lstStyle/>
          <a:p>
            <a:r>
              <a:rPr lang="en-US" dirty="0" smtClean="0"/>
              <a:t>Influenza Data from the CDC </a:t>
            </a:r>
            <a:r>
              <a:rPr lang="en-US" dirty="0"/>
              <a:t>(Centers for Disease Control) </a:t>
            </a:r>
            <a:r>
              <a:rPr lang="en-US" dirty="0" smtClean="0"/>
              <a:t>showing </a:t>
            </a:r>
            <a:r>
              <a:rPr lang="en-US" dirty="0"/>
              <a:t>the progression of the geographic disease spread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52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samsoncc.ITLL\Desktop\TE submissions\493 Passing the Bug\Presentation images\2011usmap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73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samsoncc.ITLL\Desktop\TE submissions\493 Passing the Bug\Presentation images\2011usmap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45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samsoncc.ITLL\Desktop\TE submissions\493 Passing the Bug\Presentation images\2011usmap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25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samsoncc.ITLL\Desktop\TE submissions\493 Passing the Bug\Presentation images\2011usmap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04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samsoncc.ITLL\Desktop\TE submissions\493 Passing the Bug\Presentation images\2011usmap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90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samsoncc.ITLL\Desktop\TE submissions\493 Passing the Bug\Presentation images\2011usmap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62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590800"/>
            <a:ext cx="7659687" cy="1168400"/>
          </a:xfrm>
        </p:spPr>
        <p:txBody>
          <a:bodyPr/>
          <a:lstStyle/>
          <a:p>
            <a:r>
              <a:rPr lang="en-US" dirty="0" smtClean="0">
                <a:solidFill>
                  <a:srgbClr val="336600"/>
                </a:solidFill>
              </a:rPr>
              <a:t>January 2012 – May 2012</a:t>
            </a:r>
            <a:endParaRPr lang="en-US" dirty="0">
              <a:solidFill>
                <a:srgbClr val="33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94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oncc.ITLL\Desktop\TE submissions\493 Passing the Bug\Presentation images\2012usmap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91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msoncc.ITLL\Desktop\TE submissions\493 Passing the Bug\Presentation images\2012usmap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94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amsoncc.ITLL\Desktop\TE submissions\493 Passing the Bug\Presentation images\2012usmap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1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438400"/>
            <a:ext cx="7659687" cy="1168400"/>
          </a:xfrm>
        </p:spPr>
        <p:txBody>
          <a:bodyPr/>
          <a:lstStyle/>
          <a:p>
            <a:r>
              <a:rPr lang="en-US" dirty="0" smtClean="0">
                <a:solidFill>
                  <a:srgbClr val="336600"/>
                </a:solidFill>
              </a:rPr>
              <a:t>October 2010 – January 2011</a:t>
            </a:r>
            <a:endParaRPr lang="en-US" dirty="0">
              <a:solidFill>
                <a:srgbClr val="33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4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amsoncc.ITLL\Desktop\TE submissions\493 Passing the Bug\Presentation images\2012usmap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06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amsoncc.ITLL\Desktop\TE submissions\493 Passing the Bug\Presentation images\2012usmap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74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amsoncc.ITLL\Desktop\TE submissions\493 Passing the Bug\Presentation images\2012usmap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1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amsoncc.ITLL\Desktop\TE submissions\493 Passing the Bug\Presentation images\2012usmap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16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amsoncc.ITLL\Desktop\TE submissions\493 Passing the Bug\Presentation images\2012usmap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12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amsoncc.ITLL\Desktop\TE submissions\493 Passing the Bug\Presentation images\2012usmap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66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amsoncc.ITLL\Desktop\TE submissions\493 Passing the Bug\Presentation images\2012usmap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78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amsoncc.ITLL\Desktop\TE submissions\493 Passing the Bug\Presentation images\2012usmap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88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samsoncc.ITLL\Desktop\TE submissions\493 Passing the Bug\Presentation images\2012usmap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449"/>
            <a:ext cx="9144000" cy="634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12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samsoncc.ITLL\Desktop\TE submissions\493 Passing the Bug\Presentation images\2012usmap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24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samsoncc.ITLL\Desktop\TE submissions\493 Passing the Bug\Presentation images\2011usmap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samsoncc.ITLL\Desktop\TE submissions\493 Passing the Bug\Presentation images\2012usmap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6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samsoncc.ITLL\Desktop\TE submissions\493 Passing the Bug\Presentation images\2012usmap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66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samsoncc.ITLL\Desktop\TE submissions\493 Passing the Bug\Presentation images\2012usmap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69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samsoncc.ITLL\Desktop\TE submissions\493 Passing the Bug\Presentation images\2012usmap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09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samsoncc.ITLL\Desktop\TE submissions\493 Passing the Bug\Presentation images\2012usmap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0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samsoncc.ITLL\Desktop\TE submissions\493 Passing the Bug\Presentation images\2012usmap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5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samsoncc.ITLL\Desktop\TE submissions\493 Passing the Bug\Presentation images\2012usmap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samsoncc.ITLL\Desktop\TE submissions\493 Passing the Bug\Presentation images\2011usmap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01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samsoncc.ITLL\Desktop\TE submissions\493 Passing the Bug\Presentation images\2011usmap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25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samsoncc.ITLL\Desktop\TE submissions\493 Passing the Bug\Presentation images\2011usmap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7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samsoncc.ITLL\Desktop\TE submissions\493 Passing the Bug\Presentation images\2011usmap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86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samsoncc.ITLL\Desktop\TE submissions\493 Passing the Bug\Presentation images\2011usmap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47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samsoncc.ITLL\Desktop\TE submissions\493 Passing the Bug\Presentation images\2011usmap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93"/>
            <a:ext cx="9144000" cy="63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49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31</TotalTime>
  <Words>43</Words>
  <Application>Microsoft Office PowerPoint</Application>
  <PresentationFormat>On-screen Show (4:3)</PresentationFormat>
  <Paragraphs>7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Cambria</vt:lpstr>
      <vt:lpstr>Adjacency</vt:lpstr>
      <vt:lpstr>Flu Trends</vt:lpstr>
      <vt:lpstr>October 2010 – January 2011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January 2012 – May 2012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 Trends</dc:title>
  <dc:creator>SAMSON, CARLEIGH CLAYTON</dc:creator>
  <cp:lastModifiedBy>Denise</cp:lastModifiedBy>
  <cp:revision>5</cp:revision>
  <dcterms:created xsi:type="dcterms:W3CDTF">2013-05-29T21:08:32Z</dcterms:created>
  <dcterms:modified xsi:type="dcterms:W3CDTF">2013-07-18T19:55:15Z</dcterms:modified>
</cp:coreProperties>
</file>