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311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4"/>
  </p:normalViewPr>
  <p:slideViewPr>
    <p:cSldViewPr snapToGrid="0">
      <p:cViewPr varScale="1">
        <p:scale>
          <a:sx n="142" d="100"/>
          <a:sy n="142" d="100"/>
        </p:scale>
        <p:origin x="68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en Sukovich" userId="ebe32115-d9af-4b6a-a2e1-726554337d4f" providerId="ADAL" clId="{25469C93-6662-4A70-B08D-55C47E83C467}"/>
    <pc:docChg chg="delSld">
      <pc:chgData name="Ellen Sukovich" userId="ebe32115-d9af-4b6a-a2e1-726554337d4f" providerId="ADAL" clId="{25469C93-6662-4A70-B08D-55C47E83C467}" dt="2026-09-07T19:37:06.138" v="0" actId="47"/>
      <pc:docMkLst>
        <pc:docMk/>
      </pc:docMkLst>
      <pc:sldChg chg="del">
        <pc:chgData name="Ellen Sukovich" userId="ebe32115-d9af-4b6a-a2e1-726554337d4f" providerId="ADAL" clId="{25469C93-6662-4A70-B08D-55C47E83C467}" dt="2026-09-07T19:37:06.138" v="0" actId="47"/>
        <pc:sldMkLst>
          <pc:docMk/>
          <pc:sldMk cId="0" sldId="256"/>
        </pc:sldMkLst>
      </pc:sldChg>
      <pc:sldMasterChg chg="delSldLayout">
        <pc:chgData name="Ellen Sukovich" userId="ebe32115-d9af-4b6a-a2e1-726554337d4f" providerId="ADAL" clId="{25469C93-6662-4A70-B08D-55C47E83C467}" dt="2026-09-07T19:37:06.138" v="0" actId="47"/>
        <pc:sldMasterMkLst>
          <pc:docMk/>
          <pc:sldMasterMk cId="0" sldId="2147483659"/>
        </pc:sldMasterMkLst>
        <pc:sldLayoutChg chg="del">
          <pc:chgData name="Ellen Sukovich" userId="ebe32115-d9af-4b6a-a2e1-726554337d4f" providerId="ADAL" clId="{25469C93-6662-4A70-B08D-55C47E83C467}" dt="2026-09-07T19:37:06.138" v="0" actId="47"/>
          <pc:sldLayoutMkLst>
            <pc:docMk/>
            <pc:sldMasterMk cId="0" sldId="2147483659"/>
            <pc:sldLayoutMk cId="0" sldId="214748364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0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90ee512d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90ee512d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90ee512dc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90ee512dc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90ee512dc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90ee512dc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0ee512dc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0ee512dc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30597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9BC86D1-E516-739B-AE6A-7F958F399071}"/>
              </a:ext>
            </a:extLst>
          </p:cNvPr>
          <p:cNvGrpSpPr/>
          <p:nvPr/>
        </p:nvGrpSpPr>
        <p:grpSpPr>
          <a:xfrm>
            <a:off x="747737" y="4422926"/>
            <a:ext cx="3015916" cy="401172"/>
            <a:chOff x="962072" y="5863088"/>
            <a:chExt cx="6142252" cy="817031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277CB5AD-C0F3-A071-675E-165D87707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1767" y="6046436"/>
              <a:ext cx="3732557" cy="502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Early registration for the 2024 ICSA Applied Statistics Symposium is ...">
              <a:extLst>
                <a:ext uri="{FF2B5EF4-FFF2-40B4-BE49-F238E27FC236}">
                  <a16:creationId xmlns:a16="http://schemas.microsoft.com/office/drawing/2014/main" id="{72B67F46-16BE-31A8-59AE-6D35C7F38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072" y="5863088"/>
              <a:ext cx="2535273" cy="8170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FB4E12FC-A137-413C-595A-1C933581DC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848" y="519991"/>
            <a:ext cx="2887362" cy="23494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EC1D617-0A0F-62CC-079A-5013813ED31B}"/>
              </a:ext>
            </a:extLst>
          </p:cNvPr>
          <p:cNvGrpSpPr/>
          <p:nvPr/>
        </p:nvGrpSpPr>
        <p:grpSpPr>
          <a:xfrm>
            <a:off x="562848" y="1835427"/>
            <a:ext cx="7658101" cy="727123"/>
            <a:chOff x="5629190" y="2241858"/>
            <a:chExt cx="6769904" cy="219189"/>
          </a:xfrm>
        </p:grpSpPr>
        <p:sp>
          <p:nvSpPr>
            <p:cNvPr id="13" name="TextBox 25">
              <a:extLst>
                <a:ext uri="{FF2B5EF4-FFF2-40B4-BE49-F238E27FC236}">
                  <a16:creationId xmlns:a16="http://schemas.microsoft.com/office/drawing/2014/main" id="{5118F9C5-5FB0-042B-503A-DBD1C7A2848C}"/>
                </a:ext>
              </a:extLst>
            </p:cNvPr>
            <p:cNvSpPr txBox="1"/>
            <p:nvPr/>
          </p:nvSpPr>
          <p:spPr>
            <a:xfrm>
              <a:off x="5629190" y="2294046"/>
              <a:ext cx="6769904" cy="167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4289" rIns="34289" anchor="b">
              <a:spAutoFit/>
            </a:bodyPr>
            <a:lstStyle>
              <a:lvl1pPr>
                <a:lnSpc>
                  <a:spcPct val="60000"/>
                </a:lnSpc>
                <a:defRPr sz="5600" cap="all" spc="-148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pPr algn="ctr" defTabSz="342892" hangingPunct="0">
                <a:lnSpc>
                  <a:spcPct val="100000"/>
                </a:lnSpc>
                <a:defRPr/>
              </a:pPr>
              <a:r>
                <a:rPr lang="en-US" sz="3000" b="1" cap="none" spc="0" dirty="0">
                  <a:solidFill>
                    <a:srgbClr val="D5137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Motor Mounting Tips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F788FA-039F-1E21-331A-669D4420341D}"/>
                </a:ext>
              </a:extLst>
            </p:cNvPr>
            <p:cNvSpPr txBox="1"/>
            <p:nvPr/>
          </p:nvSpPr>
          <p:spPr>
            <a:xfrm>
              <a:off x="7760156" y="2241858"/>
              <a:ext cx="61273" cy="59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34289" tIns="34289" rIns="34289" bIns="34289" numCol="1" spcCol="38100" rtlCol="0" anchor="t">
              <a:spAutoFit/>
            </a:bodyPr>
            <a:lstStyle/>
            <a:p>
              <a:pPr defTabSz="342892" hangingPunct="0">
                <a:defRPr/>
              </a:pPr>
              <a:endParaRPr lang="en-US" sz="825" b="1" dirty="0">
                <a:solidFill>
                  <a:srgbClr val="F9F9F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6183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08441" y="482800"/>
            <a:ext cx="8412000" cy="565200"/>
          </a:xfrm>
          <a:prstGeom prst="rect">
            <a:avLst/>
          </a:prstGeom>
        </p:spPr>
        <p:txBody>
          <a:bodyPr spcFirstLastPara="1" wrap="square" lIns="90250" tIns="90250" rIns="90250" bIns="9025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64"/>
              <a:t>Cups</a:t>
            </a:r>
            <a:endParaRPr sz="2764"/>
          </a:p>
        </p:txBody>
      </p:sp>
      <p:pic>
        <p:nvPicPr>
          <p:cNvPr id="60" name="Google Shape;60;p14" title="IMG_982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50" y="1272742"/>
            <a:ext cx="3013985" cy="2260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 title="IMG_982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4016" y="1272742"/>
            <a:ext cx="3013985" cy="2260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IMG_9829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0033" y="1272742"/>
            <a:ext cx="3013990" cy="226048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658375" y="3716125"/>
            <a:ext cx="7724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Use rubber bands or pipe cleaners to connect the motors to the cups.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Toilet Paper Rolls/Cardstock</a:t>
            </a:r>
            <a:endParaRPr/>
          </a:p>
        </p:txBody>
      </p:sp>
      <p:pic>
        <p:nvPicPr>
          <p:cNvPr id="69" name="Google Shape;69;p15" title="IMG_9832.jpg"/>
          <p:cNvPicPr preferRelativeResize="0"/>
          <p:nvPr/>
        </p:nvPicPr>
        <p:blipFill rotWithShape="1">
          <a:blip r:embed="rId3">
            <a:alphaModFix/>
          </a:blip>
          <a:srcRect l="11950" t="11950" r="10854" b="10854"/>
          <a:stretch/>
        </p:blipFill>
        <p:spPr>
          <a:xfrm>
            <a:off x="3066290" y="1068933"/>
            <a:ext cx="3022387" cy="2266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 title="IMG_9833.jpg"/>
          <p:cNvPicPr preferRelativeResize="0"/>
          <p:nvPr/>
        </p:nvPicPr>
        <p:blipFill rotWithShape="1">
          <a:blip r:embed="rId4">
            <a:alphaModFix/>
          </a:blip>
          <a:srcRect l="11661" t="11661" r="10957" b="10957"/>
          <a:stretch/>
        </p:blipFill>
        <p:spPr>
          <a:xfrm>
            <a:off x="6088690" y="1068941"/>
            <a:ext cx="3022387" cy="2266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 title="IMG_9834.jpg"/>
          <p:cNvPicPr preferRelativeResize="0"/>
          <p:nvPr/>
        </p:nvPicPr>
        <p:blipFill rotWithShape="1">
          <a:blip r:embed="rId5">
            <a:alphaModFix/>
          </a:blip>
          <a:srcRect l="2473" t="9637" r="9522" b="2359"/>
          <a:stretch/>
        </p:blipFill>
        <p:spPr>
          <a:xfrm>
            <a:off x="43891" y="1068941"/>
            <a:ext cx="3022387" cy="22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519375" y="3716125"/>
            <a:ext cx="8207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Use pipe cleaners to connect the motors to the toilet paper rolls/cardstock rolls.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Shoe Boxes/Boxes</a:t>
            </a:r>
            <a:endParaRPr dirty="0"/>
          </a:p>
        </p:txBody>
      </p:sp>
      <p:pic>
        <p:nvPicPr>
          <p:cNvPr id="78" name="Google Shape;78;p16" title="IMG_9814.jpg"/>
          <p:cNvPicPr preferRelativeResize="0"/>
          <p:nvPr/>
        </p:nvPicPr>
        <p:blipFill rotWithShape="1">
          <a:blip r:embed="rId3">
            <a:alphaModFix/>
          </a:blip>
          <a:srcRect l="53864" t="19606" r="3445" b="37697"/>
          <a:stretch/>
        </p:blipFill>
        <p:spPr>
          <a:xfrm>
            <a:off x="6805195" y="1484975"/>
            <a:ext cx="2242079" cy="1681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 title="IMG_981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65641" y="1485928"/>
            <a:ext cx="2239555" cy="1679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 title="IMG_9816.jpg"/>
          <p:cNvPicPr preferRelativeResize="0"/>
          <p:nvPr/>
        </p:nvPicPr>
        <p:blipFill rotWithShape="1">
          <a:blip r:embed="rId5">
            <a:alphaModFix/>
          </a:blip>
          <a:srcRect l="6400" t="6400" r="21199" b="21199"/>
          <a:stretch/>
        </p:blipFill>
        <p:spPr>
          <a:xfrm>
            <a:off x="2326082" y="1485928"/>
            <a:ext cx="2239555" cy="1679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 title="IMG_9820.jpg"/>
          <p:cNvPicPr preferRelativeResize="0"/>
          <p:nvPr/>
        </p:nvPicPr>
        <p:blipFill rotWithShape="1">
          <a:blip r:embed="rId6">
            <a:alphaModFix/>
          </a:blip>
          <a:srcRect l="17858" t="17858" r="22398" b="22398"/>
          <a:stretch/>
        </p:blipFill>
        <p:spPr>
          <a:xfrm rot="-5400000">
            <a:off x="366469" y="1205985"/>
            <a:ext cx="1679666" cy="223955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296250" y="3562500"/>
            <a:ext cx="855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Use hot glue gun, pipe cleaner, or popsicle sticks to connect motors to the boxes.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build</a:t>
            </a:r>
            <a:endParaRPr/>
          </a:p>
        </p:txBody>
      </p:sp>
      <p:pic>
        <p:nvPicPr>
          <p:cNvPr id="88" name="Google Shape;88;p17" title="IMG_9815.jpg"/>
          <p:cNvPicPr preferRelativeResize="0"/>
          <p:nvPr/>
        </p:nvPicPr>
        <p:blipFill rotWithShape="1">
          <a:blip r:embed="rId3">
            <a:alphaModFix/>
          </a:blip>
          <a:srcRect l="24364" t="14984" r="9860" b="19240"/>
          <a:stretch/>
        </p:blipFill>
        <p:spPr>
          <a:xfrm>
            <a:off x="0" y="1189650"/>
            <a:ext cx="2281324" cy="17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 title="IMG_9821.jpg"/>
          <p:cNvPicPr preferRelativeResize="0"/>
          <p:nvPr/>
        </p:nvPicPr>
        <p:blipFill rotWithShape="1">
          <a:blip r:embed="rId4">
            <a:alphaModFix/>
          </a:blip>
          <a:srcRect l="16882" t="17661" r="17661" b="16882"/>
          <a:stretch/>
        </p:blipFill>
        <p:spPr>
          <a:xfrm>
            <a:off x="2281325" y="1189650"/>
            <a:ext cx="2281324" cy="171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 title="IMG_9822.jpg"/>
          <p:cNvPicPr preferRelativeResize="0"/>
          <p:nvPr/>
        </p:nvPicPr>
        <p:blipFill rotWithShape="1">
          <a:blip r:embed="rId5">
            <a:alphaModFix/>
          </a:blip>
          <a:srcRect l="32372" t="32379" r="2974" b="2968"/>
          <a:stretch/>
        </p:blipFill>
        <p:spPr>
          <a:xfrm>
            <a:off x="4562650" y="1189650"/>
            <a:ext cx="2281324" cy="171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 title="IMG_9823.jpg"/>
          <p:cNvPicPr preferRelativeResize="0"/>
          <p:nvPr/>
        </p:nvPicPr>
        <p:blipFill rotWithShape="1">
          <a:blip r:embed="rId6">
            <a:alphaModFix/>
          </a:blip>
          <a:srcRect l="30879" t="38478" r="38478" b="30879"/>
          <a:stretch/>
        </p:blipFill>
        <p:spPr>
          <a:xfrm>
            <a:off x="6843975" y="1189649"/>
            <a:ext cx="2281324" cy="171103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 txBox="1"/>
          <p:nvPr/>
        </p:nvSpPr>
        <p:spPr>
          <a:xfrm>
            <a:off x="121300" y="2900700"/>
            <a:ext cx="6631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Make holes on the box, and use pipe cleaners go through both motor and box to connect the motor to the box. </a:t>
            </a: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6892938" y="2946675"/>
            <a:ext cx="2281324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Make small gaps on the box for popsicle sticks to go through, and use the hot glue gun to glue the popsicle sticks to the box. </a:t>
            </a: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ded8b1b-070d-4629-82e4-c0b019f46057}" enabled="0" method="" siteId="{3ded8b1b-070d-4629-82e4-c0b019f4605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116</Words>
  <Application>Microsoft Macintosh PowerPoint</Application>
  <PresentationFormat>On-screen Show (16:9)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PowerPoint Presentation</vt:lpstr>
      <vt:lpstr>Cups</vt:lpstr>
      <vt:lpstr>Toilet Paper Rolls/Cardstock</vt:lpstr>
      <vt:lpstr>Shoe Boxes/Boxes</vt:lpstr>
      <vt:lpstr>How to build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Beth McElroy</cp:lastModifiedBy>
  <cp:revision>2</cp:revision>
  <dcterms:modified xsi:type="dcterms:W3CDTF">2026-10-14T15:25:58Z</dcterms:modified>
</cp:coreProperties>
</file>