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31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4"/>
  </p:normalViewPr>
  <p:slideViewPr>
    <p:cSldViewPr snapToGrid="0">
      <p:cViewPr varScale="1">
        <p:scale>
          <a:sx n="142" d="100"/>
          <a:sy n="142" d="100"/>
        </p:scale>
        <p:origin x="688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Sukovich" userId="ebe32115-d9af-4b6a-a2e1-726554337d4f" providerId="ADAL" clId="{25469C93-6662-4A70-B08D-55C47E83C467}"/>
    <pc:docChg chg="delSld">
      <pc:chgData name="Ellen Sukovich" userId="ebe32115-d9af-4b6a-a2e1-726554337d4f" providerId="ADAL" clId="{25469C93-6662-4A70-B08D-55C47E83C467}" dt="2026-09-07T19:36:27.255" v="0" actId="47"/>
      <pc:docMkLst>
        <pc:docMk/>
      </pc:docMkLst>
      <pc:sldChg chg="del">
        <pc:chgData name="Ellen Sukovich" userId="ebe32115-d9af-4b6a-a2e1-726554337d4f" providerId="ADAL" clId="{25469C93-6662-4A70-B08D-55C47E83C467}" dt="2026-09-07T19:36:27.255" v="0" actId="47"/>
        <pc:sldMkLst>
          <pc:docMk/>
          <pc:sldMk cId="0" sldId="2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057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a2950c79e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a2950c79e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a2950c79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a2950c79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a2950c79e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a2950c79e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a2950c79eb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a2950c79eb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a2950c79eb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a2950c79eb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a2950c79eb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a2950c79eb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a2950c79eb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a2950c79eb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a2950c79eb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a2950c79eb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a2950c79eb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a2950c79eb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a2950c79eb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a2950c79eb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a2950c79eb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a2950c79eb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a2950c79eb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a2950c79eb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a2950c79eb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a2950c79eb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a4b7d98f9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a4b7d98f9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a4b7d98f94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a4b7d98f94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18702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5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drive.google.com/file/d/1X6pMYjYW2AVil0-sOslIKhAX3pkpO89j/view" TargetMode="External"/><Relationship Id="rId5" Type="http://schemas.openxmlformats.org/officeDocument/2006/relationships/image" Target="../media/image7.jpg"/><Relationship Id="rId10" Type="http://schemas.openxmlformats.org/officeDocument/2006/relationships/image" Target="../media/image10.gif"/><Relationship Id="rId4" Type="http://schemas.openxmlformats.org/officeDocument/2006/relationships/image" Target="../media/image6.jp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hyperlink" Target="http://drive.google.com/file/d/1qWDm2zqDPd8JOV7KfyJmp4ETV1Usc6Y5/view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g"/><Relationship Id="rId5" Type="http://schemas.openxmlformats.org/officeDocument/2006/relationships/hyperlink" Target="http://drive.google.com/file/d/1uGhJU_hK_RHaJ8GwQYb_m6Am9dGjWPjQ/view" TargetMode="Externa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drive.google.com/file/d/1MQZfsOrt2K_vrenNfzDURfXT58zp9yYO/view" TargetMode="Externa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g"/><Relationship Id="rId5" Type="http://schemas.openxmlformats.org/officeDocument/2006/relationships/hyperlink" Target="http://drive.google.com/file/d/1Pah5ejh0yxOTKQPVmeLrdBQwptZ4aR0g/view" TargetMode="Externa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4.jpg"/><Relationship Id="rId7" Type="http://schemas.openxmlformats.org/officeDocument/2006/relationships/hyperlink" Target="http://drive.google.com/file/d/1_ZQuxTbAeo7Li6lm8Di1bnhxXG3WAPvH/view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g"/><Relationship Id="rId5" Type="http://schemas.openxmlformats.org/officeDocument/2006/relationships/hyperlink" Target="http://drive.google.com/file/d/1BY0nBh80pIy_QzUMEKmtE5L5kRqUV-nc/view" TargetMode="External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g"/><Relationship Id="rId4" Type="http://schemas.openxmlformats.org/officeDocument/2006/relationships/hyperlink" Target="http://drive.google.com/file/d/1YxfK5v0JG6Bgr2MZWXoMQmYvrsYgW0HA/view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g"/><Relationship Id="rId5" Type="http://schemas.openxmlformats.org/officeDocument/2006/relationships/hyperlink" Target="http://drive.google.com/file/d/19n0geevb2aNrJhGrnFkorS3bEpSgnXmR/view" TargetMode="External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gif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kSRln0UzqQqgZuJQX1IkR2b0Jor0mXB6/view" TargetMode="External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slide" Target="slide16.xml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35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5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9BC86D1-E516-739B-AE6A-7F958F399071}"/>
              </a:ext>
            </a:extLst>
          </p:cNvPr>
          <p:cNvGrpSpPr/>
          <p:nvPr/>
        </p:nvGrpSpPr>
        <p:grpSpPr>
          <a:xfrm>
            <a:off x="747737" y="4422926"/>
            <a:ext cx="3015916" cy="401172"/>
            <a:chOff x="962072" y="5863088"/>
            <a:chExt cx="6142252" cy="817031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277CB5AD-C0F3-A071-675E-165D877076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1767" y="6046436"/>
              <a:ext cx="3732557" cy="5026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Early registration for the 2024 ICSA Applied Statistics Symposium is ...">
              <a:extLst>
                <a:ext uri="{FF2B5EF4-FFF2-40B4-BE49-F238E27FC236}">
                  <a16:creationId xmlns:a16="http://schemas.microsoft.com/office/drawing/2014/main" id="{72B67F46-16BE-31A8-59AE-6D35C7F385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072" y="5863088"/>
              <a:ext cx="2535273" cy="8170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FB4E12FC-A137-413C-595A-1C933581DC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848" y="519991"/>
            <a:ext cx="2887362" cy="23494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EC1D617-0A0F-62CC-079A-5013813ED31B}"/>
              </a:ext>
            </a:extLst>
          </p:cNvPr>
          <p:cNvGrpSpPr/>
          <p:nvPr/>
        </p:nvGrpSpPr>
        <p:grpSpPr>
          <a:xfrm>
            <a:off x="562848" y="1835427"/>
            <a:ext cx="7658101" cy="727123"/>
            <a:chOff x="5629190" y="2241858"/>
            <a:chExt cx="6769904" cy="219189"/>
          </a:xfrm>
        </p:grpSpPr>
        <p:sp>
          <p:nvSpPr>
            <p:cNvPr id="13" name="TextBox 25">
              <a:extLst>
                <a:ext uri="{FF2B5EF4-FFF2-40B4-BE49-F238E27FC236}">
                  <a16:creationId xmlns:a16="http://schemas.microsoft.com/office/drawing/2014/main" id="{5118F9C5-5FB0-042B-503A-DBD1C7A2848C}"/>
                </a:ext>
              </a:extLst>
            </p:cNvPr>
            <p:cNvSpPr txBox="1"/>
            <p:nvPr/>
          </p:nvSpPr>
          <p:spPr>
            <a:xfrm>
              <a:off x="5629190" y="2294046"/>
              <a:ext cx="6769904" cy="1670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4289" rIns="34289" anchor="b">
              <a:spAutoFit/>
            </a:bodyPr>
            <a:lstStyle>
              <a:lvl1pPr>
                <a:lnSpc>
                  <a:spcPct val="60000"/>
                </a:lnSpc>
                <a:defRPr sz="5600" cap="all" spc="-148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pPr algn="ctr" defTabSz="342892" hangingPunct="0">
                <a:lnSpc>
                  <a:spcPct val="100000"/>
                </a:lnSpc>
                <a:defRPr/>
              </a:pPr>
              <a:r>
                <a:rPr lang="en-US" sz="3000" b="1" cap="none" spc="0" dirty="0">
                  <a:solidFill>
                    <a:srgbClr val="D5137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Motor Attachment Tips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F788FA-039F-1E21-331A-669D4420341D}"/>
                </a:ext>
              </a:extLst>
            </p:cNvPr>
            <p:cNvSpPr txBox="1"/>
            <p:nvPr/>
          </p:nvSpPr>
          <p:spPr>
            <a:xfrm>
              <a:off x="7760156" y="2241858"/>
              <a:ext cx="61273" cy="591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4289" tIns="34289" rIns="34289" bIns="34289" numCol="1" spcCol="38100" rtlCol="0" anchor="t">
              <a:spAutoFit/>
            </a:bodyPr>
            <a:lstStyle/>
            <a:p>
              <a:pPr defTabSz="342892" hangingPunct="0">
                <a:defRPr/>
              </a:pPr>
              <a:endParaRPr lang="en-US" sz="825" b="1" dirty="0">
                <a:solidFill>
                  <a:srgbClr val="F9F9F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061830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With motor adapter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6060225" y="770775"/>
            <a:ext cx="2974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Pipe cleaner </a:t>
            </a:r>
            <a:endParaRPr sz="3600" b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/>
              <a:t>Attach directly and twist it to be tight. </a:t>
            </a:r>
            <a:endParaRPr b="1" dirty="0"/>
          </a:p>
        </p:txBody>
      </p:sp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00" y="250125"/>
            <a:ext cx="5943600" cy="445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4752000" y="125977"/>
            <a:ext cx="4392000" cy="71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700" b="1"/>
              <a:t>Popsicle stick and zip tie </a:t>
            </a:r>
            <a:endParaRPr sz="2700" b="1"/>
          </a:p>
        </p:txBody>
      </p:sp>
      <p:pic>
        <p:nvPicPr>
          <p:cNvPr id="71" name="Google Shape;71;p16"/>
          <p:cNvPicPr preferRelativeResize="0"/>
          <p:nvPr/>
        </p:nvPicPr>
        <p:blipFill rotWithShape="1">
          <a:blip r:embed="rId3">
            <a:alphaModFix/>
          </a:blip>
          <a:srcRect t="21468" r="20204" b="24003"/>
          <a:stretch/>
        </p:blipFill>
        <p:spPr>
          <a:xfrm rot="-5400000">
            <a:off x="4612412" y="1066589"/>
            <a:ext cx="2463275" cy="22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6"/>
          <p:cNvPicPr preferRelativeResize="0"/>
          <p:nvPr/>
        </p:nvPicPr>
        <p:blipFill rotWithShape="1">
          <a:blip r:embed="rId4">
            <a:alphaModFix/>
          </a:blip>
          <a:srcRect t="26167" r="21235" b="24077"/>
          <a:stretch/>
        </p:blipFill>
        <p:spPr>
          <a:xfrm rot="-5400000">
            <a:off x="6806263" y="1146940"/>
            <a:ext cx="2456275" cy="207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/>
          <p:cNvPicPr preferRelativeResize="0"/>
          <p:nvPr/>
        </p:nvPicPr>
        <p:blipFill rotWithShape="1">
          <a:blip r:embed="rId5">
            <a:alphaModFix/>
          </a:blip>
          <a:srcRect l="25872" t="10620" r="27268" b="58090"/>
          <a:stretch/>
        </p:blipFill>
        <p:spPr>
          <a:xfrm>
            <a:off x="56900" y="2732700"/>
            <a:ext cx="4598800" cy="227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 title="Ziptie + adapter.MOV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900" y="62975"/>
            <a:ext cx="4598803" cy="258682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/>
        </p:nvSpPr>
        <p:spPr>
          <a:xfrm>
            <a:off x="5459150" y="3456993"/>
            <a:ext cx="769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Front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7684900" y="3456993"/>
            <a:ext cx="699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Back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77" name="Google Shape;77;p16" title="截屏2025-11-17 下午1.38.57.png">
            <a:hlinkClick r:id="rId8" action="ppaction://hlinksldjump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82446" y="4470500"/>
            <a:ext cx="1528375" cy="46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 descr="a black and white drawing of a hand pointing with a light coming out of it . (Provided by Tenor)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224150" y="4659800"/>
            <a:ext cx="421925" cy="42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6687975" y="800225"/>
            <a:ext cx="1583700" cy="7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600" b="1"/>
              <a:t>Clips</a:t>
            </a:r>
            <a:endParaRPr sz="3600" b="1"/>
          </a:p>
        </p:txBody>
      </p:sp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 l="28951" t="65431" r="23711"/>
          <a:stretch/>
        </p:blipFill>
        <p:spPr>
          <a:xfrm>
            <a:off x="65800" y="2973975"/>
            <a:ext cx="3769075" cy="20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 title="Clips + adapter.MO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00" y="38699"/>
            <a:ext cx="5119699" cy="287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 rotWithShape="1">
          <a:blip r:embed="rId6">
            <a:alphaModFix/>
          </a:blip>
          <a:srcRect l="26809" t="13309" r="22760" b="43156"/>
          <a:stretch/>
        </p:blipFill>
        <p:spPr>
          <a:xfrm>
            <a:off x="5252086" y="2571750"/>
            <a:ext cx="3861564" cy="25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5967000" y="764225"/>
            <a:ext cx="1303800" cy="8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600" b="1"/>
              <a:t>Tape</a:t>
            </a:r>
            <a:endParaRPr sz="3600" b="1"/>
          </a:p>
        </p:txBody>
      </p:sp>
      <p:pic>
        <p:nvPicPr>
          <p:cNvPr id="92" name="Google Shape;92;p18"/>
          <p:cNvPicPr preferRelativeResize="0"/>
          <p:nvPr/>
        </p:nvPicPr>
        <p:blipFill rotWithShape="1">
          <a:blip r:embed="rId3">
            <a:alphaModFix/>
          </a:blip>
          <a:srcRect l="25777" t="9769" r="26488" b="55039"/>
          <a:stretch/>
        </p:blipFill>
        <p:spPr>
          <a:xfrm>
            <a:off x="61125" y="2571750"/>
            <a:ext cx="4000263" cy="222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 rotWithShape="1">
          <a:blip r:embed="rId4">
            <a:alphaModFix/>
          </a:blip>
          <a:srcRect l="29473" t="75087" r="30313"/>
          <a:stretch/>
        </p:blipFill>
        <p:spPr>
          <a:xfrm>
            <a:off x="61125" y="588370"/>
            <a:ext cx="4000275" cy="1860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 title="Tape + adapter.MO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98775" y="2071424"/>
            <a:ext cx="4840248" cy="272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4388600" y="352700"/>
            <a:ext cx="3046200" cy="9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600" b="1"/>
              <a:t>Hot glue gun</a:t>
            </a:r>
            <a:endParaRPr sz="3600" b="1"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175" y="140488"/>
            <a:ext cx="2286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/>
          <p:cNvPicPr preferRelativeResize="0"/>
          <p:nvPr/>
        </p:nvPicPr>
        <p:blipFill rotWithShape="1">
          <a:blip r:embed="rId4">
            <a:alphaModFix/>
          </a:blip>
          <a:srcRect l="21096" t="28257" r="26126" b="16982"/>
          <a:stretch/>
        </p:blipFill>
        <p:spPr>
          <a:xfrm>
            <a:off x="240175" y="1921994"/>
            <a:ext cx="2286000" cy="1781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/>
          <p:cNvPicPr preferRelativeResize="0"/>
          <p:nvPr/>
        </p:nvPicPr>
        <p:blipFill rotWithShape="1">
          <a:blip r:embed="rId5">
            <a:alphaModFix/>
          </a:blip>
          <a:srcRect l="33766" t="7990" r="29683" b="63745"/>
          <a:stretch/>
        </p:blipFill>
        <p:spPr>
          <a:xfrm>
            <a:off x="230663" y="3770475"/>
            <a:ext cx="2295525" cy="1331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 title="Hot glue+adapter.MOV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31650" y="1563075"/>
            <a:ext cx="6291202" cy="35388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337625" y="1443750"/>
            <a:ext cx="1046700" cy="2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Front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365625" y="3343650"/>
            <a:ext cx="1046700" cy="2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Back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Without motor adapter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body" idx="1"/>
          </p:nvPr>
        </p:nvSpPr>
        <p:spPr>
          <a:xfrm>
            <a:off x="3631925" y="133050"/>
            <a:ext cx="5568300" cy="167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Hot glue gun</a:t>
            </a:r>
            <a:endParaRPr sz="3600" b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Attach the popsicle sticks to the flat side of the white shaft on the motor.</a:t>
            </a:r>
            <a:endParaRPr b="1" dirty="0"/>
          </a:p>
        </p:txBody>
      </p:sp>
      <p:pic>
        <p:nvPicPr>
          <p:cNvPr id="116" name="Google Shape;116;p21"/>
          <p:cNvPicPr preferRelativeResize="0"/>
          <p:nvPr/>
        </p:nvPicPr>
        <p:blipFill rotWithShape="1">
          <a:blip r:embed="rId3">
            <a:alphaModFix/>
          </a:blip>
          <a:srcRect l="29537" r="19087" b="56111"/>
          <a:stretch/>
        </p:blipFill>
        <p:spPr>
          <a:xfrm>
            <a:off x="83025" y="2857500"/>
            <a:ext cx="3289303" cy="210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25" y="321925"/>
            <a:ext cx="3289300" cy="2464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 title="Hot glue no adapter.MO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44400" y="1812750"/>
            <a:ext cx="5599598" cy="314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body" idx="1"/>
          </p:nvPr>
        </p:nvSpPr>
        <p:spPr>
          <a:xfrm>
            <a:off x="4572000" y="56075"/>
            <a:ext cx="4385400" cy="24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Tape</a:t>
            </a:r>
            <a:endParaRPr sz="3600" b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Tape your attachment tightly on the white shaft. Even a round shape works, such as a small wooden stick or straw. You can also attach other stuff to the attachment.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24" name="Google Shape;124;p22"/>
          <p:cNvPicPr preferRelativeResize="0"/>
          <p:nvPr/>
        </p:nvPicPr>
        <p:blipFill rotWithShape="1">
          <a:blip r:embed="rId3">
            <a:alphaModFix/>
          </a:blip>
          <a:srcRect l="13312" t="20992" r="32243"/>
          <a:stretch/>
        </p:blipFill>
        <p:spPr>
          <a:xfrm>
            <a:off x="4604450" y="2711975"/>
            <a:ext cx="2151612" cy="2347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2"/>
          <p:cNvPicPr preferRelativeResize="0"/>
          <p:nvPr/>
        </p:nvPicPr>
        <p:blipFill rotWithShape="1">
          <a:blip r:embed="rId4">
            <a:alphaModFix/>
          </a:blip>
          <a:srcRect l="22474" r="23282" b="23071"/>
          <a:stretch/>
        </p:blipFill>
        <p:spPr>
          <a:xfrm>
            <a:off x="6886543" y="2711975"/>
            <a:ext cx="2220632" cy="2347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 title="tape no adapter + attachment.MO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975" y="2571750"/>
            <a:ext cx="4422499" cy="248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 title="Tape no adapter.MOV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975" y="56075"/>
            <a:ext cx="4422499" cy="2487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body" idx="1"/>
          </p:nvPr>
        </p:nvSpPr>
        <p:spPr>
          <a:xfrm>
            <a:off x="1252625" y="357350"/>
            <a:ext cx="7115100" cy="167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/>
              <a:t>Pipe cleaners</a:t>
            </a:r>
            <a:endParaRPr sz="3600" b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Tie it directly to the white shaft on the motor.</a:t>
            </a:r>
            <a:endParaRPr b="1" dirty="0"/>
          </a:p>
        </p:txBody>
      </p:sp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8450" y="2247100"/>
            <a:ext cx="3781625" cy="284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3" title="pipe cleaner no adapter.MO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125" y="2247100"/>
            <a:ext cx="5050498" cy="284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body" idx="1"/>
          </p:nvPr>
        </p:nvSpPr>
        <p:spPr>
          <a:xfrm>
            <a:off x="152400" y="49450"/>
            <a:ext cx="8839200" cy="167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/>
              <a:t>Popsicle sticks and a hole puncher</a:t>
            </a:r>
            <a:endParaRPr sz="3600" b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Use the hole puncher to make a hole that has the same shape and size as the white shaft of the motor.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Then push the white shaft of the motor into the hole you just made in the popsicle stick.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40" name="Google Shape;140;p24"/>
          <p:cNvPicPr preferRelativeResize="0"/>
          <p:nvPr/>
        </p:nvPicPr>
        <p:blipFill rotWithShape="1">
          <a:blip r:embed="rId3">
            <a:alphaModFix/>
          </a:blip>
          <a:srcRect t="51466" r="20153"/>
          <a:stretch/>
        </p:blipFill>
        <p:spPr>
          <a:xfrm>
            <a:off x="152400" y="3402939"/>
            <a:ext cx="3557100" cy="1621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4"/>
          <p:cNvPicPr preferRelativeResize="0"/>
          <p:nvPr/>
        </p:nvPicPr>
        <p:blipFill rotWithShape="1">
          <a:blip r:embed="rId4">
            <a:alphaModFix/>
          </a:blip>
          <a:srcRect t="55377" r="15917"/>
          <a:stretch/>
        </p:blipFill>
        <p:spPr>
          <a:xfrm>
            <a:off x="152400" y="1881554"/>
            <a:ext cx="3557100" cy="1406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4" title="hole puncher no adapter.MO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61900" y="1881550"/>
            <a:ext cx="5129702" cy="28854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 to build - </a:t>
            </a:r>
            <a:r>
              <a:rPr lang="en" sz="1800" dirty="0">
                <a:solidFill>
                  <a:schemeClr val="dk2"/>
                </a:solidFill>
              </a:rPr>
              <a:t>Popsicle stick and zip tie </a:t>
            </a:r>
            <a:endParaRPr dirty="0"/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Take two popsicle sticks.</a:t>
            </a:r>
            <a:endParaRPr sz="1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dirty="0"/>
              <a:t>Use a hole puncher to make a hole at the same position on both of the popsicle sticks. The hole should be a similar size to the hole on the adapter. </a:t>
            </a:r>
            <a:endParaRPr sz="1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dirty="0"/>
              <a:t>Use a zip tie to tie the popsicle stick and motor adapter together loosely. </a:t>
            </a:r>
            <a:endParaRPr sz="1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dirty="0"/>
              <a:t>Cross your two popsicle sticks, choose a point where you want them to cross, mark it, and make a hole in both of the popsicle sticks at the same position. </a:t>
            </a:r>
            <a:endParaRPr sz="1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dirty="0"/>
              <a:t>Use another zip tie to tie two popsicle sticks together at the cross point you made loosely. </a:t>
            </a:r>
            <a:endParaRPr sz="1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dirty="0"/>
              <a:t>Double-check whether the popsicle sticks on the position you want. </a:t>
            </a:r>
            <a:endParaRPr sz="1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dirty="0"/>
              <a:t>Tie all the zip ties tightly. </a:t>
            </a:r>
            <a:endParaRPr sz="14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 dirty="0"/>
              <a:t>Cut the extra part of the zip ties. </a:t>
            </a:r>
            <a:endParaRPr sz="1400" dirty="0"/>
          </a:p>
        </p:txBody>
      </p:sp>
      <p:pic>
        <p:nvPicPr>
          <p:cNvPr id="149" name="Google Shape;149;p25" title="截屏2025-11-17 下午1.40.43.png">
            <a:hlinkClick r:id="rId3" action="ppaction://hlinksldjump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0050" y="4317518"/>
            <a:ext cx="1365175" cy="45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5" descr="a black and white drawing of a hand pointing with a light coming out of it . (Provided by Tenor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76786" y="4593960"/>
            <a:ext cx="354664" cy="354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change the spinning orientation?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7" title="change direction slow motion top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525" y="299900"/>
            <a:ext cx="6752976" cy="3798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7" title="截屏2025-11-17 下午1.38.57.png">
            <a:hlinkClick r:id="rId5" action="ppaction://hlinksldjump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82446" y="4470500"/>
            <a:ext cx="1528375" cy="46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7" descr="a black and white drawing of a hand pointing with a light coming out of it . (Provided by Tenor)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24150" y="4659800"/>
            <a:ext cx="421925" cy="42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7"/>
          <p:cNvSpPr txBox="1"/>
          <p:nvPr/>
        </p:nvSpPr>
        <p:spPr>
          <a:xfrm>
            <a:off x="7006825" y="360250"/>
            <a:ext cx="2041200" cy="18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This video shows different orientations for craft sticks attached to the motor shaft. 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Sometimes you need them to spin like a wheel, but sometimes you need them to spin like a lever arm.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 to build</a:t>
            </a:r>
            <a:endParaRPr dirty="0"/>
          </a:p>
        </p:txBody>
      </p:sp>
      <p:sp>
        <p:nvSpPr>
          <p:cNvPr id="169" name="Google Shape;169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Grab several popsicle sticks.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Glue them together to make them thick.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Glue them onto the white shaft of the motor - there are two ways to attach them, horizontally or vertically. (See the photos.)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/>
              <a:t>Now you can attach extra stuff to any side of your thick popsicle stick groups. (See the photos.) </a:t>
            </a:r>
            <a:endParaRPr dirty="0"/>
          </a:p>
        </p:txBody>
      </p:sp>
      <p:pic>
        <p:nvPicPr>
          <p:cNvPr id="170" name="Google Shape;170;p28"/>
          <p:cNvPicPr preferRelativeResize="0"/>
          <p:nvPr/>
        </p:nvPicPr>
        <p:blipFill rotWithShape="1">
          <a:blip r:embed="rId3">
            <a:alphaModFix/>
          </a:blip>
          <a:srcRect l="12894" t="43471" r="30577"/>
          <a:stretch/>
        </p:blipFill>
        <p:spPr>
          <a:xfrm>
            <a:off x="311700" y="3769500"/>
            <a:ext cx="1502325" cy="112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/>
          <p:cNvPicPr preferRelativeResize="0"/>
          <p:nvPr/>
        </p:nvPicPr>
        <p:blipFill rotWithShape="1">
          <a:blip r:embed="rId4">
            <a:alphaModFix/>
          </a:blip>
          <a:srcRect l="26312" t="37299" r="21667" b="10680"/>
          <a:stretch/>
        </p:blipFill>
        <p:spPr>
          <a:xfrm>
            <a:off x="1882600" y="3770150"/>
            <a:ext cx="1502325" cy="1124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8"/>
          <p:cNvPicPr preferRelativeResize="0"/>
          <p:nvPr/>
        </p:nvPicPr>
        <p:blipFill rotWithShape="1">
          <a:blip r:embed="rId5">
            <a:alphaModFix/>
          </a:blip>
          <a:srcRect l="18755" t="34669" r="28296" b="12384"/>
          <a:stretch/>
        </p:blipFill>
        <p:spPr>
          <a:xfrm>
            <a:off x="3453500" y="3769500"/>
            <a:ext cx="1502325" cy="112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8" title="截屏2025-11-17 下午1.40.43.png">
            <a:hlinkClick r:id="rId6" action="ppaction://hlinksldjump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05775" y="4308943"/>
            <a:ext cx="1365175" cy="45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8" descr="a black and white drawing of a hand pointing with a light coming out of it . (Provided by Tenor)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76786" y="4593960"/>
            <a:ext cx="354664" cy="354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3ded8b1b-070d-4629-82e4-c0b019f46057}" enabled="0" method="" siteId="{3ded8b1b-070d-4629-82e4-c0b019f4605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397</Words>
  <Application>Microsoft Macintosh PowerPoint</Application>
  <PresentationFormat>On-screen Show (16:9)</PresentationFormat>
  <Paragraphs>40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Simple Light</vt:lpstr>
      <vt:lpstr>PowerPoint Presentation</vt:lpstr>
      <vt:lpstr>With motor adapter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Without motor adapter </vt:lpstr>
      <vt:lpstr>PowerPoint Presentation</vt:lpstr>
      <vt:lpstr>PowerPoint Presentation</vt:lpstr>
      <vt:lpstr>PowerPoint Presentation</vt:lpstr>
      <vt:lpstr>PowerPoint Presentation</vt:lpstr>
      <vt:lpstr>How to build - Popsicle stick and zip tie </vt:lpstr>
      <vt:lpstr>How to change the spinning orientation? </vt:lpstr>
      <vt:lpstr>PowerPoint Presentation</vt:lpstr>
      <vt:lpstr>How to build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Beth McElroy</cp:lastModifiedBy>
  <cp:revision>2</cp:revision>
  <dcterms:modified xsi:type="dcterms:W3CDTF">2026-10-14T15:22:08Z</dcterms:modified>
</cp:coreProperties>
</file>