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19"/>
  </p:notesMasterIdLst>
  <p:sldIdLst>
    <p:sldId id="311" r:id="rId3"/>
    <p:sldId id="258" r:id="rId4"/>
    <p:sldId id="259" r:id="rId5"/>
    <p:sldId id="260" r:id="rId6"/>
    <p:sldId id="261" r:id="rId7"/>
    <p:sldId id="263" r:id="rId8"/>
    <p:sldId id="262" r:id="rId9"/>
    <p:sldId id="267" r:id="rId10"/>
    <p:sldId id="266" r:id="rId11"/>
    <p:sldId id="265" r:id="rId12"/>
    <p:sldId id="268" r:id="rId13"/>
    <p:sldId id="269" r:id="rId14"/>
    <p:sldId id="270" r:id="rId15"/>
    <p:sldId id="264" r:id="rId16"/>
    <p:sldId id="271" r:id="rId17"/>
    <p:sldId id="272"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64AA"/>
    <a:srgbClr val="F8A81B"/>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56F49A-A56F-4E20-8939-16BC89FEE5CA}" v="1" dt="2026-01-29T22:37:01.4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598"/>
  </p:normalViewPr>
  <p:slideViewPr>
    <p:cSldViewPr snapToGrid="0">
      <p:cViewPr varScale="1">
        <p:scale>
          <a:sx n="134" d="100"/>
          <a:sy n="134" d="100"/>
        </p:scale>
        <p:origin x="1448" y="4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 C" userId="69015d560c1207f6" providerId="LiveId" clId="{10D1DA2E-1A32-4738-844E-B24145DDBEDC}"/>
    <pc:docChg chg="addSld delSld modSld">
      <pc:chgData name="D C" userId="69015d560c1207f6" providerId="LiveId" clId="{10D1DA2E-1A32-4738-844E-B24145DDBEDC}" dt="2026-01-29T22:37:33.648" v="48" actId="47"/>
      <pc:docMkLst>
        <pc:docMk/>
      </pc:docMkLst>
      <pc:sldChg chg="del">
        <pc:chgData name="D C" userId="69015d560c1207f6" providerId="LiveId" clId="{10D1DA2E-1A32-4738-844E-B24145DDBEDC}" dt="2026-01-29T22:37:33.648" v="48" actId="47"/>
        <pc:sldMkLst>
          <pc:docMk/>
          <pc:sldMk cId="0" sldId="256"/>
        </pc:sldMkLst>
      </pc:sldChg>
      <pc:sldChg chg="modSp add mod">
        <pc:chgData name="D C" userId="69015d560c1207f6" providerId="LiveId" clId="{10D1DA2E-1A32-4738-844E-B24145DDBEDC}" dt="2026-01-29T22:37:20.033" v="47" actId="20577"/>
        <pc:sldMkLst>
          <pc:docMk/>
          <pc:sldMk cId="4090618304" sldId="311"/>
        </pc:sldMkLst>
        <pc:spChg chg="mod">
          <ac:chgData name="D C" userId="69015d560c1207f6" providerId="LiveId" clId="{10D1DA2E-1A32-4738-844E-B24145DDBEDC}" dt="2026-01-29T22:37:20.033" v="47" actId="20577"/>
          <ac:spMkLst>
            <pc:docMk/>
            <pc:sldMk cId="4090618304" sldId="311"/>
            <ac:spMk id="13" creationId="{5118F9C5-5FB0-042B-503A-DBD1C7A2848C}"/>
          </ac:spMkLst>
        </pc:spChg>
      </pc:sldChg>
      <pc:sldMasterChg chg="delSldLayout">
        <pc:chgData name="D C" userId="69015d560c1207f6" providerId="LiveId" clId="{10D1DA2E-1A32-4738-844E-B24145DDBEDC}" dt="2026-01-29T22:37:33.648" v="48" actId="47"/>
        <pc:sldMasterMkLst>
          <pc:docMk/>
          <pc:sldMasterMk cId="0" sldId="2147483659"/>
        </pc:sldMasterMkLst>
        <pc:sldLayoutChg chg="del">
          <pc:chgData name="D C" userId="69015d560c1207f6" providerId="LiveId" clId="{10D1DA2E-1A32-4738-844E-B24145DDBEDC}" dt="2026-01-29T22:37:33.648" v="48" actId="47"/>
          <pc:sldLayoutMkLst>
            <pc:docMk/>
            <pc:sldMasterMk cId="0" sldId="2147483659"/>
            <pc:sldLayoutMk cId="0" sldId="2147483648"/>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2194AD-BC1D-40A5-8061-74ED970CF0EC}" type="doc">
      <dgm:prSet loTypeId="urn:microsoft.com/office/officeart/2016/7/layout/HexagonTimeline" loCatId="process" qsTypeId="urn:microsoft.com/office/officeart/2005/8/quickstyle/simple4" qsCatId="simple" csTypeId="urn:microsoft.com/office/officeart/2005/8/colors/accent1_2" csCatId="accent1" phldr="1"/>
      <dgm:spPr/>
      <dgm:t>
        <a:bodyPr/>
        <a:lstStyle/>
        <a:p>
          <a:endParaRPr lang="en-US"/>
        </a:p>
      </dgm:t>
    </dgm:pt>
    <dgm:pt modelId="{784C4D9C-6BD9-46A6-818E-2F9E32A0005D}">
      <dgm:prSet/>
      <dgm:spPr>
        <a:solidFill>
          <a:srgbClr val="F8A81B"/>
        </a:solidFill>
      </dgm:spPr>
      <dgm:t>
        <a:bodyPr/>
        <a:lstStyle/>
        <a:p>
          <a:r>
            <a:rPr lang="en-US" b="1" dirty="0"/>
            <a:t>MID-LEVEL PRINCIPLES</a:t>
          </a:r>
        </a:p>
      </dgm:t>
    </dgm:pt>
    <dgm:pt modelId="{8A955203-16FE-4E4A-A198-0745DE545A9D}" type="parTrans" cxnId="{46802EFC-9BBB-47EF-8ED9-9055FA2CDFB1}">
      <dgm:prSet/>
      <dgm:spPr/>
      <dgm:t>
        <a:bodyPr/>
        <a:lstStyle/>
        <a:p>
          <a:endParaRPr lang="en-US"/>
        </a:p>
      </dgm:t>
    </dgm:pt>
    <dgm:pt modelId="{C821C06E-AE69-427E-BAC3-DD095C5F5DE2}" type="sibTrans" cxnId="{46802EFC-9BBB-47EF-8ED9-9055FA2CDFB1}">
      <dgm:prSet/>
      <dgm:spPr/>
      <dgm:t>
        <a:bodyPr/>
        <a:lstStyle/>
        <a:p>
          <a:endParaRPr lang="en-US"/>
        </a:p>
      </dgm:t>
    </dgm:pt>
    <dgm:pt modelId="{2B69C150-C962-46ED-A032-6DFF25CF63C4}">
      <dgm:prSet/>
      <dgm:spPr>
        <a:solidFill>
          <a:srgbClr val="F8A81B"/>
        </a:solidFill>
      </dgm:spPr>
      <dgm:t>
        <a:bodyPr/>
        <a:lstStyle/>
        <a:p>
          <a:r>
            <a:rPr lang="en-US" b="1" dirty="0"/>
            <a:t>MORAL RULES</a:t>
          </a:r>
        </a:p>
      </dgm:t>
    </dgm:pt>
    <dgm:pt modelId="{985FED35-869E-42B1-BCFA-A365B4BDACEE}" type="parTrans" cxnId="{32E6360B-3755-4D38-8AB6-CAC505AB303E}">
      <dgm:prSet/>
      <dgm:spPr/>
      <dgm:t>
        <a:bodyPr/>
        <a:lstStyle/>
        <a:p>
          <a:endParaRPr lang="en-US"/>
        </a:p>
      </dgm:t>
    </dgm:pt>
    <dgm:pt modelId="{C2F2AFDD-9240-4783-9934-D9D85FC72453}" type="sibTrans" cxnId="{32E6360B-3755-4D38-8AB6-CAC505AB303E}">
      <dgm:prSet/>
      <dgm:spPr/>
      <dgm:t>
        <a:bodyPr/>
        <a:lstStyle/>
        <a:p>
          <a:endParaRPr lang="en-US"/>
        </a:p>
      </dgm:t>
    </dgm:pt>
    <dgm:pt modelId="{FA711432-52FF-449A-96AC-E9B964DAEC35}">
      <dgm:prSet/>
      <dgm:spPr>
        <a:solidFill>
          <a:srgbClr val="F8A81B"/>
        </a:solidFill>
      </dgm:spPr>
      <dgm:t>
        <a:bodyPr/>
        <a:lstStyle/>
        <a:p>
          <a:r>
            <a:rPr lang="en-US" b="1" dirty="0"/>
            <a:t>FUNDAMENTAL THEORIES</a:t>
          </a:r>
        </a:p>
      </dgm:t>
    </dgm:pt>
    <dgm:pt modelId="{C416A550-A52D-406F-B186-5FDD3F472F71}" type="sibTrans" cxnId="{517CB325-62EC-4E0E-91C0-0C1B58BB5F0A}">
      <dgm:prSet/>
      <dgm:spPr/>
      <dgm:t>
        <a:bodyPr/>
        <a:lstStyle/>
        <a:p>
          <a:endParaRPr lang="en-US"/>
        </a:p>
      </dgm:t>
    </dgm:pt>
    <dgm:pt modelId="{548254CE-91A1-47E3-A412-38531D7A795D}" type="parTrans" cxnId="{517CB325-62EC-4E0E-91C0-0C1B58BB5F0A}">
      <dgm:prSet/>
      <dgm:spPr/>
      <dgm:t>
        <a:bodyPr/>
        <a:lstStyle/>
        <a:p>
          <a:endParaRPr lang="en-US"/>
        </a:p>
      </dgm:t>
    </dgm:pt>
    <dgm:pt modelId="{CF9C7F8B-ACA5-4AF8-A08B-0E80CF03A32B}" type="pres">
      <dgm:prSet presAssocID="{B52194AD-BC1D-40A5-8061-74ED970CF0EC}" presName="Name0" presStyleCnt="0">
        <dgm:presLayoutVars>
          <dgm:chMax/>
          <dgm:chPref/>
          <dgm:animLvl val="lvl"/>
        </dgm:presLayoutVars>
      </dgm:prSet>
      <dgm:spPr/>
    </dgm:pt>
    <dgm:pt modelId="{67EFF4D1-FE54-4000-B4D9-F87F23A43F50}" type="pres">
      <dgm:prSet presAssocID="{FA711432-52FF-449A-96AC-E9B964DAEC35}" presName="composite" presStyleCnt="0"/>
      <dgm:spPr/>
    </dgm:pt>
    <dgm:pt modelId="{E4210410-36C3-4883-8313-18E97D204A20}" type="pres">
      <dgm:prSet presAssocID="{FA711432-52FF-449A-96AC-E9B964DAEC35}" presName="Parent1" presStyleLbl="alignNode1" presStyleIdx="0" presStyleCnt="3" custScaleY="100149" custLinFactNeighborY="-66086">
        <dgm:presLayoutVars>
          <dgm:chMax val="1"/>
          <dgm:chPref val="1"/>
          <dgm:bulletEnabled val="1"/>
        </dgm:presLayoutVars>
      </dgm:prSet>
      <dgm:spPr/>
    </dgm:pt>
    <dgm:pt modelId="{71081CFB-5CA8-4F1E-8E36-0DDB9AF4C1EE}" type="pres">
      <dgm:prSet presAssocID="{FA711432-52FF-449A-96AC-E9B964DAEC35}" presName="Childtext1" presStyleLbl="revTx" presStyleIdx="0" presStyleCnt="3">
        <dgm:presLayoutVars>
          <dgm:chMax val="0"/>
          <dgm:chPref val="0"/>
          <dgm:bulletEnabled/>
        </dgm:presLayoutVars>
      </dgm:prSet>
      <dgm:spPr/>
    </dgm:pt>
    <dgm:pt modelId="{02F0B027-CBBE-432C-8BA3-AAA4C1E03276}" type="pres">
      <dgm:prSet presAssocID="{FA711432-52FF-449A-96AC-E9B964DAEC35}" presName="ConnectLine" presStyleLbl="sibTrans1D1" presStyleIdx="0" presStyleCnt="3"/>
      <dgm:spPr>
        <a:noFill/>
        <a:ln w="12700" cap="rnd" cmpd="sng" algn="ctr">
          <a:solidFill>
            <a:schemeClr val="accent1">
              <a:hueOff val="0"/>
              <a:satOff val="0"/>
              <a:lumOff val="0"/>
              <a:alphaOff val="0"/>
            </a:schemeClr>
          </a:solidFill>
          <a:prstDash val="dash"/>
        </a:ln>
        <a:effectLst/>
      </dgm:spPr>
    </dgm:pt>
    <dgm:pt modelId="{DE905D81-AAC8-4B9B-82AC-DD3979B70696}" type="pres">
      <dgm:prSet presAssocID="{FA711432-52FF-449A-96AC-E9B964DAEC35}" presName="ConnectLineEnd" presStyleLbl="node1" presStyleIdx="0" presStyleCnt="3"/>
      <dgm:spPr/>
    </dgm:pt>
    <dgm:pt modelId="{58EAF668-5B1F-4A59-8DBF-540289BF5D51}" type="pres">
      <dgm:prSet presAssocID="{FA711432-52FF-449A-96AC-E9B964DAEC35}" presName="EmptyPane" presStyleCnt="0"/>
      <dgm:spPr/>
    </dgm:pt>
    <dgm:pt modelId="{2E3FF136-213A-44ED-A31C-28096332D794}" type="pres">
      <dgm:prSet presAssocID="{C416A550-A52D-406F-B186-5FDD3F472F71}" presName="spaceBetweenRectangles" presStyleLbl="fgAcc1" presStyleIdx="0" presStyleCnt="2"/>
      <dgm:spPr/>
    </dgm:pt>
    <dgm:pt modelId="{3F8C7F44-0E39-4E64-AFA3-81ED9F564258}" type="pres">
      <dgm:prSet presAssocID="{784C4D9C-6BD9-46A6-818E-2F9E32A0005D}" presName="composite" presStyleCnt="0"/>
      <dgm:spPr/>
    </dgm:pt>
    <dgm:pt modelId="{8EAC610B-FC2D-4E66-A096-2E23A75E8CE6}" type="pres">
      <dgm:prSet presAssocID="{784C4D9C-6BD9-46A6-818E-2F9E32A0005D}" presName="Parent1" presStyleLbl="alignNode1" presStyleIdx="1" presStyleCnt="3" custLinFactNeighborY="-66078">
        <dgm:presLayoutVars>
          <dgm:chMax val="1"/>
          <dgm:chPref val="1"/>
          <dgm:bulletEnabled val="1"/>
        </dgm:presLayoutVars>
      </dgm:prSet>
      <dgm:spPr/>
    </dgm:pt>
    <dgm:pt modelId="{4EBF67CA-7B13-4FE6-A5D4-F2B5DBB8EF10}" type="pres">
      <dgm:prSet presAssocID="{784C4D9C-6BD9-46A6-818E-2F9E32A0005D}" presName="Childtext1" presStyleLbl="revTx" presStyleIdx="1" presStyleCnt="3">
        <dgm:presLayoutVars>
          <dgm:chMax val="0"/>
          <dgm:chPref val="0"/>
          <dgm:bulletEnabled/>
        </dgm:presLayoutVars>
      </dgm:prSet>
      <dgm:spPr/>
    </dgm:pt>
    <dgm:pt modelId="{EF2BCF49-D21A-4CE2-AE95-81209766FB18}" type="pres">
      <dgm:prSet presAssocID="{784C4D9C-6BD9-46A6-818E-2F9E32A0005D}" presName="ConnectLine" presStyleLbl="sibTrans1D1" presStyleIdx="1" presStyleCnt="3"/>
      <dgm:spPr>
        <a:noFill/>
        <a:ln w="12700" cap="rnd" cmpd="sng" algn="ctr">
          <a:solidFill>
            <a:schemeClr val="accent1">
              <a:hueOff val="0"/>
              <a:satOff val="0"/>
              <a:lumOff val="0"/>
              <a:alphaOff val="0"/>
            </a:schemeClr>
          </a:solidFill>
          <a:prstDash val="dash"/>
        </a:ln>
        <a:effectLst/>
      </dgm:spPr>
    </dgm:pt>
    <dgm:pt modelId="{0CC65804-80E2-457A-A25B-A52705EE142F}" type="pres">
      <dgm:prSet presAssocID="{784C4D9C-6BD9-46A6-818E-2F9E32A0005D}" presName="ConnectLineEnd" presStyleLbl="node1" presStyleIdx="1" presStyleCnt="3"/>
      <dgm:spPr/>
    </dgm:pt>
    <dgm:pt modelId="{004F0C39-4635-43A3-8A4E-EA640B51ABF7}" type="pres">
      <dgm:prSet presAssocID="{784C4D9C-6BD9-46A6-818E-2F9E32A0005D}" presName="EmptyPane" presStyleCnt="0"/>
      <dgm:spPr/>
    </dgm:pt>
    <dgm:pt modelId="{61A8C36E-8A1B-40F2-AED1-4DCA68BADEF4}" type="pres">
      <dgm:prSet presAssocID="{C821C06E-AE69-427E-BAC3-DD095C5F5DE2}" presName="spaceBetweenRectangles" presStyleLbl="fgAcc1" presStyleIdx="1" presStyleCnt="2"/>
      <dgm:spPr/>
    </dgm:pt>
    <dgm:pt modelId="{25653124-9BAA-4AE1-8304-AA26FB2E3F53}" type="pres">
      <dgm:prSet presAssocID="{2B69C150-C962-46ED-A032-6DFF25CF63C4}" presName="composite" presStyleCnt="0"/>
      <dgm:spPr/>
    </dgm:pt>
    <dgm:pt modelId="{218458F2-C6C1-4CA1-95FD-E5E7768E5C6B}" type="pres">
      <dgm:prSet presAssocID="{2B69C150-C962-46ED-A032-6DFF25CF63C4}" presName="Parent1" presStyleLbl="alignNode1" presStyleIdx="2" presStyleCnt="3" custLinFactNeighborY="-61815">
        <dgm:presLayoutVars>
          <dgm:chMax val="1"/>
          <dgm:chPref val="1"/>
          <dgm:bulletEnabled val="1"/>
        </dgm:presLayoutVars>
      </dgm:prSet>
      <dgm:spPr/>
    </dgm:pt>
    <dgm:pt modelId="{5401E5BC-5137-49E4-9201-53966AC64854}" type="pres">
      <dgm:prSet presAssocID="{2B69C150-C962-46ED-A032-6DFF25CF63C4}" presName="Childtext1" presStyleLbl="revTx" presStyleIdx="2" presStyleCnt="3">
        <dgm:presLayoutVars>
          <dgm:chMax val="0"/>
          <dgm:chPref val="0"/>
          <dgm:bulletEnabled/>
        </dgm:presLayoutVars>
      </dgm:prSet>
      <dgm:spPr/>
    </dgm:pt>
    <dgm:pt modelId="{74850E5A-A27F-4C49-B524-9BDA42FD5C7E}" type="pres">
      <dgm:prSet presAssocID="{2B69C150-C962-46ED-A032-6DFF25CF63C4}" presName="ConnectLine" presStyleLbl="sibTrans1D1" presStyleIdx="2" presStyleCnt="3"/>
      <dgm:spPr>
        <a:noFill/>
        <a:ln w="12700" cap="rnd" cmpd="sng" algn="ctr">
          <a:solidFill>
            <a:schemeClr val="accent1">
              <a:hueOff val="0"/>
              <a:satOff val="0"/>
              <a:lumOff val="0"/>
              <a:alphaOff val="0"/>
            </a:schemeClr>
          </a:solidFill>
          <a:prstDash val="dash"/>
        </a:ln>
        <a:effectLst/>
      </dgm:spPr>
    </dgm:pt>
    <dgm:pt modelId="{59A7864F-BA2A-4DE3-9F4E-36E9E79426E5}" type="pres">
      <dgm:prSet presAssocID="{2B69C150-C962-46ED-A032-6DFF25CF63C4}" presName="ConnectLineEnd" presStyleLbl="node1" presStyleIdx="2" presStyleCnt="3"/>
      <dgm:spPr/>
    </dgm:pt>
    <dgm:pt modelId="{EC21299B-726A-4025-B88D-0937A475202F}" type="pres">
      <dgm:prSet presAssocID="{2B69C150-C962-46ED-A032-6DFF25CF63C4}" presName="EmptyPane" presStyleCnt="0"/>
      <dgm:spPr/>
    </dgm:pt>
  </dgm:ptLst>
  <dgm:cxnLst>
    <dgm:cxn modelId="{32E6360B-3755-4D38-8AB6-CAC505AB303E}" srcId="{B52194AD-BC1D-40A5-8061-74ED970CF0EC}" destId="{2B69C150-C962-46ED-A032-6DFF25CF63C4}" srcOrd="2" destOrd="0" parTransId="{985FED35-869E-42B1-BCFA-A365B4BDACEE}" sibTransId="{C2F2AFDD-9240-4783-9934-D9D85FC72453}"/>
    <dgm:cxn modelId="{517CB325-62EC-4E0E-91C0-0C1B58BB5F0A}" srcId="{B52194AD-BC1D-40A5-8061-74ED970CF0EC}" destId="{FA711432-52FF-449A-96AC-E9B964DAEC35}" srcOrd="0" destOrd="0" parTransId="{548254CE-91A1-47E3-A412-38531D7A795D}" sibTransId="{C416A550-A52D-406F-B186-5FDD3F472F71}"/>
    <dgm:cxn modelId="{53019453-0969-41D9-8CC8-44ED82421A39}" type="presOf" srcId="{B52194AD-BC1D-40A5-8061-74ED970CF0EC}" destId="{CF9C7F8B-ACA5-4AF8-A08B-0E80CF03A32B}" srcOrd="0" destOrd="0" presId="urn:microsoft.com/office/officeart/2016/7/layout/HexagonTimeline"/>
    <dgm:cxn modelId="{629ECD67-E440-4A97-9627-EFD4EABA4FE7}" type="presOf" srcId="{FA711432-52FF-449A-96AC-E9B964DAEC35}" destId="{E4210410-36C3-4883-8313-18E97D204A20}" srcOrd="0" destOrd="0" presId="urn:microsoft.com/office/officeart/2016/7/layout/HexagonTimeline"/>
    <dgm:cxn modelId="{7B132C82-C23B-42A3-ABBB-55E47E316820}" type="presOf" srcId="{784C4D9C-6BD9-46A6-818E-2F9E32A0005D}" destId="{8EAC610B-FC2D-4E66-A096-2E23A75E8CE6}" srcOrd="0" destOrd="0" presId="urn:microsoft.com/office/officeart/2016/7/layout/HexagonTimeline"/>
    <dgm:cxn modelId="{6FEBC895-0000-449D-9CFC-BE64F544A9B7}" type="presOf" srcId="{2B69C150-C962-46ED-A032-6DFF25CF63C4}" destId="{218458F2-C6C1-4CA1-95FD-E5E7768E5C6B}" srcOrd="0" destOrd="0" presId="urn:microsoft.com/office/officeart/2016/7/layout/HexagonTimeline"/>
    <dgm:cxn modelId="{46802EFC-9BBB-47EF-8ED9-9055FA2CDFB1}" srcId="{B52194AD-BC1D-40A5-8061-74ED970CF0EC}" destId="{784C4D9C-6BD9-46A6-818E-2F9E32A0005D}" srcOrd="1" destOrd="0" parTransId="{8A955203-16FE-4E4A-A198-0745DE545A9D}" sibTransId="{C821C06E-AE69-427E-BAC3-DD095C5F5DE2}"/>
    <dgm:cxn modelId="{AFA27E7B-1105-400F-AFA1-B68768A49059}" type="presParOf" srcId="{CF9C7F8B-ACA5-4AF8-A08B-0E80CF03A32B}" destId="{67EFF4D1-FE54-4000-B4D9-F87F23A43F50}" srcOrd="0" destOrd="0" presId="urn:microsoft.com/office/officeart/2016/7/layout/HexagonTimeline"/>
    <dgm:cxn modelId="{10B8A21B-320A-427A-9EA0-4D278895889E}" type="presParOf" srcId="{67EFF4D1-FE54-4000-B4D9-F87F23A43F50}" destId="{E4210410-36C3-4883-8313-18E97D204A20}" srcOrd="0" destOrd="0" presId="urn:microsoft.com/office/officeart/2016/7/layout/HexagonTimeline"/>
    <dgm:cxn modelId="{D41E3A8C-A320-4145-936D-9078B154B580}" type="presParOf" srcId="{67EFF4D1-FE54-4000-B4D9-F87F23A43F50}" destId="{71081CFB-5CA8-4F1E-8E36-0DDB9AF4C1EE}" srcOrd="1" destOrd="0" presId="urn:microsoft.com/office/officeart/2016/7/layout/HexagonTimeline"/>
    <dgm:cxn modelId="{AB17CCF8-D2E1-4AE4-B5F5-D2CF38AA3E44}" type="presParOf" srcId="{67EFF4D1-FE54-4000-B4D9-F87F23A43F50}" destId="{02F0B027-CBBE-432C-8BA3-AAA4C1E03276}" srcOrd="2" destOrd="0" presId="urn:microsoft.com/office/officeart/2016/7/layout/HexagonTimeline"/>
    <dgm:cxn modelId="{79695CAB-5949-4CC0-9431-4DF588FE8602}" type="presParOf" srcId="{67EFF4D1-FE54-4000-B4D9-F87F23A43F50}" destId="{DE905D81-AAC8-4B9B-82AC-DD3979B70696}" srcOrd="3" destOrd="0" presId="urn:microsoft.com/office/officeart/2016/7/layout/HexagonTimeline"/>
    <dgm:cxn modelId="{CF31B70F-C4B7-4D30-AE02-77E17D31FA58}" type="presParOf" srcId="{67EFF4D1-FE54-4000-B4D9-F87F23A43F50}" destId="{58EAF668-5B1F-4A59-8DBF-540289BF5D51}" srcOrd="4" destOrd="0" presId="urn:microsoft.com/office/officeart/2016/7/layout/HexagonTimeline"/>
    <dgm:cxn modelId="{429D8A80-D9DE-4A17-8A32-08C16B903366}" type="presParOf" srcId="{CF9C7F8B-ACA5-4AF8-A08B-0E80CF03A32B}" destId="{2E3FF136-213A-44ED-A31C-28096332D794}" srcOrd="1" destOrd="0" presId="urn:microsoft.com/office/officeart/2016/7/layout/HexagonTimeline"/>
    <dgm:cxn modelId="{9D37C8CB-3E82-4C96-B28B-B407581E554F}" type="presParOf" srcId="{CF9C7F8B-ACA5-4AF8-A08B-0E80CF03A32B}" destId="{3F8C7F44-0E39-4E64-AFA3-81ED9F564258}" srcOrd="2" destOrd="0" presId="urn:microsoft.com/office/officeart/2016/7/layout/HexagonTimeline"/>
    <dgm:cxn modelId="{34E19442-60C1-40F9-A532-9F6088F823B7}" type="presParOf" srcId="{3F8C7F44-0E39-4E64-AFA3-81ED9F564258}" destId="{8EAC610B-FC2D-4E66-A096-2E23A75E8CE6}" srcOrd="0" destOrd="0" presId="urn:microsoft.com/office/officeart/2016/7/layout/HexagonTimeline"/>
    <dgm:cxn modelId="{ACCCCA10-412D-49F3-BDDE-7F2620822A4F}" type="presParOf" srcId="{3F8C7F44-0E39-4E64-AFA3-81ED9F564258}" destId="{4EBF67CA-7B13-4FE6-A5D4-F2B5DBB8EF10}" srcOrd="1" destOrd="0" presId="urn:microsoft.com/office/officeart/2016/7/layout/HexagonTimeline"/>
    <dgm:cxn modelId="{DE58CB4F-28A4-41A7-AD9D-0786C2CBE573}" type="presParOf" srcId="{3F8C7F44-0E39-4E64-AFA3-81ED9F564258}" destId="{EF2BCF49-D21A-4CE2-AE95-81209766FB18}" srcOrd="2" destOrd="0" presId="urn:microsoft.com/office/officeart/2016/7/layout/HexagonTimeline"/>
    <dgm:cxn modelId="{49F451C7-46F1-4D88-95C8-0EE862A46B8C}" type="presParOf" srcId="{3F8C7F44-0E39-4E64-AFA3-81ED9F564258}" destId="{0CC65804-80E2-457A-A25B-A52705EE142F}" srcOrd="3" destOrd="0" presId="urn:microsoft.com/office/officeart/2016/7/layout/HexagonTimeline"/>
    <dgm:cxn modelId="{6EC57F56-5F73-422F-A881-0737F4A8749F}" type="presParOf" srcId="{3F8C7F44-0E39-4E64-AFA3-81ED9F564258}" destId="{004F0C39-4635-43A3-8A4E-EA640B51ABF7}" srcOrd="4" destOrd="0" presId="urn:microsoft.com/office/officeart/2016/7/layout/HexagonTimeline"/>
    <dgm:cxn modelId="{010D9234-25DE-4A44-97EF-DB4F5DBC61F2}" type="presParOf" srcId="{CF9C7F8B-ACA5-4AF8-A08B-0E80CF03A32B}" destId="{61A8C36E-8A1B-40F2-AED1-4DCA68BADEF4}" srcOrd="3" destOrd="0" presId="urn:microsoft.com/office/officeart/2016/7/layout/HexagonTimeline"/>
    <dgm:cxn modelId="{8CCB8D40-E4B5-4972-BD51-A718E2557FB0}" type="presParOf" srcId="{CF9C7F8B-ACA5-4AF8-A08B-0E80CF03A32B}" destId="{25653124-9BAA-4AE1-8304-AA26FB2E3F53}" srcOrd="4" destOrd="0" presId="urn:microsoft.com/office/officeart/2016/7/layout/HexagonTimeline"/>
    <dgm:cxn modelId="{39B4A008-607F-4E02-BA02-B61B20CC491F}" type="presParOf" srcId="{25653124-9BAA-4AE1-8304-AA26FB2E3F53}" destId="{218458F2-C6C1-4CA1-95FD-E5E7768E5C6B}" srcOrd="0" destOrd="0" presId="urn:microsoft.com/office/officeart/2016/7/layout/HexagonTimeline"/>
    <dgm:cxn modelId="{B5EE1C41-7BF2-4595-8AD9-41F8F808BCFE}" type="presParOf" srcId="{25653124-9BAA-4AE1-8304-AA26FB2E3F53}" destId="{5401E5BC-5137-49E4-9201-53966AC64854}" srcOrd="1" destOrd="0" presId="urn:microsoft.com/office/officeart/2016/7/layout/HexagonTimeline"/>
    <dgm:cxn modelId="{DD7B6716-3267-4B0D-95F8-E6C8763DC697}" type="presParOf" srcId="{25653124-9BAA-4AE1-8304-AA26FB2E3F53}" destId="{74850E5A-A27F-4C49-B524-9BDA42FD5C7E}" srcOrd="2" destOrd="0" presId="urn:microsoft.com/office/officeart/2016/7/layout/HexagonTimeline"/>
    <dgm:cxn modelId="{7476A7B6-D3D8-479B-9A47-744FE27358A6}" type="presParOf" srcId="{25653124-9BAA-4AE1-8304-AA26FB2E3F53}" destId="{59A7864F-BA2A-4DE3-9F4E-36E9E79426E5}" srcOrd="3" destOrd="0" presId="urn:microsoft.com/office/officeart/2016/7/layout/HexagonTimeline"/>
    <dgm:cxn modelId="{917F477E-0683-4988-8DC4-6AC282324A2E}" type="presParOf" srcId="{25653124-9BAA-4AE1-8304-AA26FB2E3F53}" destId="{EC21299B-726A-4025-B88D-0937A475202F}" srcOrd="4" destOrd="0" presId="urn:microsoft.com/office/officeart/2016/7/layout/Hexago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210410-36C3-4883-8313-18E97D204A20}">
      <dsp:nvSpPr>
        <dsp:cNvPr id="0" name=""/>
        <dsp:cNvSpPr/>
      </dsp:nvSpPr>
      <dsp:spPr>
        <a:xfrm>
          <a:off x="424007" y="976552"/>
          <a:ext cx="2158007" cy="325493"/>
        </a:xfrm>
        <a:prstGeom prst="homePlate">
          <a:avLst>
            <a:gd name="adj" fmla="val 40000"/>
          </a:avLst>
        </a:prstGeom>
        <a:solidFill>
          <a:srgbClr val="F8A81B"/>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b="1" kern="1200" dirty="0"/>
            <a:t>FUNDAMENTAL THEORIES</a:t>
          </a:r>
        </a:p>
      </dsp:txBody>
      <dsp:txXfrm>
        <a:off x="424007" y="976552"/>
        <a:ext cx="2092908" cy="325493"/>
      </dsp:txXfrm>
    </dsp:sp>
    <dsp:sp modelId="{71081CFB-5CA8-4F1E-8E36-0DDB9AF4C1EE}">
      <dsp:nvSpPr>
        <dsp:cNvPr id="0" name=""/>
        <dsp:cNvSpPr/>
      </dsp:nvSpPr>
      <dsp:spPr>
        <a:xfrm>
          <a:off x="4394" y="-215552"/>
          <a:ext cx="2997232" cy="867983"/>
        </a:xfrm>
        <a:prstGeom prst="rect">
          <a:avLst/>
        </a:prstGeom>
        <a:noFill/>
        <a:ln>
          <a:noFill/>
        </a:ln>
        <a:effectLst/>
      </dsp:spPr>
      <dsp:style>
        <a:lnRef idx="0">
          <a:scrgbClr r="0" g="0" b="0"/>
        </a:lnRef>
        <a:fillRef idx="0">
          <a:scrgbClr r="0" g="0" b="0"/>
        </a:fillRef>
        <a:effectRef idx="0">
          <a:scrgbClr r="0" g="0" b="0"/>
        </a:effectRef>
        <a:fontRef idx="minor"/>
      </dsp:style>
    </dsp:sp>
    <dsp:sp modelId="{2E3FF136-213A-44ED-A31C-28096332D794}">
      <dsp:nvSpPr>
        <dsp:cNvPr id="0" name=""/>
        <dsp:cNvSpPr/>
      </dsp:nvSpPr>
      <dsp:spPr>
        <a:xfrm rot="602">
          <a:off x="2582014" y="1139373"/>
          <a:ext cx="839225" cy="0"/>
        </a:xfrm>
        <a:custGeom>
          <a:avLst/>
          <a:gdLst/>
          <a:ahLst/>
          <a:cxnLst/>
          <a:rect l="0" t="0" r="0" b="0"/>
          <a:pathLst>
            <a:path>
              <a:moveTo>
                <a:pt x="0" y="0"/>
              </a:moveTo>
              <a:lnTo>
                <a:pt x="839225" y="0"/>
              </a:lnTo>
            </a:path>
          </a:pathLst>
        </a:custGeom>
        <a:no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2F0B027-CBBE-432C-8BA3-AAA4C1E03276}">
      <dsp:nvSpPr>
        <dsp:cNvPr id="0" name=""/>
        <dsp:cNvSpPr/>
      </dsp:nvSpPr>
      <dsp:spPr>
        <a:xfrm>
          <a:off x="1503011" y="705751"/>
          <a:ext cx="0" cy="271244"/>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E905D81-AAC8-4B9B-82AC-DD3979B70696}">
      <dsp:nvSpPr>
        <dsp:cNvPr id="0" name=""/>
        <dsp:cNvSpPr/>
      </dsp:nvSpPr>
      <dsp:spPr>
        <a:xfrm>
          <a:off x="1475926" y="651744"/>
          <a:ext cx="54168" cy="54248"/>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EAC610B-FC2D-4E66-A096-2E23A75E8CE6}">
      <dsp:nvSpPr>
        <dsp:cNvPr id="0" name=""/>
        <dsp:cNvSpPr/>
      </dsp:nvSpPr>
      <dsp:spPr>
        <a:xfrm>
          <a:off x="3421239" y="976941"/>
          <a:ext cx="2158007" cy="325009"/>
        </a:xfrm>
        <a:prstGeom prst="hexagon">
          <a:avLst>
            <a:gd name="adj" fmla="val 40000"/>
            <a:gd name="vf" fmla="val 115470"/>
          </a:avLst>
        </a:prstGeom>
        <a:solidFill>
          <a:srgbClr val="F8A81B"/>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b="1" kern="1200" dirty="0"/>
            <a:t>MID-LEVEL PRINCIPLES</a:t>
          </a:r>
        </a:p>
      </dsp:txBody>
      <dsp:txXfrm>
        <a:off x="3644407" y="1010552"/>
        <a:ext cx="1711671" cy="257787"/>
      </dsp:txXfrm>
    </dsp:sp>
    <dsp:sp modelId="{4EBF67CA-7B13-4FE6-A5D4-F2B5DBB8EF10}">
      <dsp:nvSpPr>
        <dsp:cNvPr id="0" name=""/>
        <dsp:cNvSpPr/>
      </dsp:nvSpPr>
      <dsp:spPr>
        <a:xfrm>
          <a:off x="3001627" y="1626961"/>
          <a:ext cx="2997232" cy="866692"/>
        </a:xfrm>
        <a:prstGeom prst="rect">
          <a:avLst/>
        </a:prstGeom>
        <a:noFill/>
        <a:ln>
          <a:noFill/>
        </a:ln>
        <a:effectLst/>
      </dsp:spPr>
      <dsp:style>
        <a:lnRef idx="0">
          <a:scrgbClr r="0" g="0" b="0"/>
        </a:lnRef>
        <a:fillRef idx="0">
          <a:scrgbClr r="0" g="0" b="0"/>
        </a:fillRef>
        <a:effectRef idx="0">
          <a:scrgbClr r="0" g="0" b="0"/>
        </a:effectRef>
        <a:fontRef idx="minor"/>
      </dsp:style>
    </dsp:sp>
    <dsp:sp modelId="{61A8C36E-8A1B-40F2-AED1-4DCA68BADEF4}">
      <dsp:nvSpPr>
        <dsp:cNvPr id="0" name=""/>
        <dsp:cNvSpPr/>
      </dsp:nvSpPr>
      <dsp:spPr>
        <a:xfrm rot="56750">
          <a:off x="5579190" y="1146374"/>
          <a:ext cx="839339" cy="0"/>
        </a:xfrm>
        <a:custGeom>
          <a:avLst/>
          <a:gdLst/>
          <a:ahLst/>
          <a:cxnLst/>
          <a:rect l="0" t="0" r="0" b="0"/>
          <a:pathLst>
            <a:path>
              <a:moveTo>
                <a:pt x="0" y="0"/>
              </a:moveTo>
              <a:lnTo>
                <a:pt x="839339" y="0"/>
              </a:lnTo>
            </a:path>
          </a:pathLst>
        </a:custGeom>
        <a:no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F2BCF49-D21A-4CE2-AE95-81209766FB18}">
      <dsp:nvSpPr>
        <dsp:cNvPr id="0" name=""/>
        <dsp:cNvSpPr/>
      </dsp:nvSpPr>
      <dsp:spPr>
        <a:xfrm>
          <a:off x="4500243" y="1301951"/>
          <a:ext cx="0" cy="270841"/>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0CC65804-80E2-457A-A25B-A52705EE142F}">
      <dsp:nvSpPr>
        <dsp:cNvPr id="0" name=""/>
        <dsp:cNvSpPr/>
      </dsp:nvSpPr>
      <dsp:spPr>
        <a:xfrm>
          <a:off x="4473159" y="1572792"/>
          <a:ext cx="54168" cy="54168"/>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18458F2-C6C1-4CA1-95FD-E5E7768E5C6B}">
      <dsp:nvSpPr>
        <dsp:cNvPr id="0" name=""/>
        <dsp:cNvSpPr/>
      </dsp:nvSpPr>
      <dsp:spPr>
        <a:xfrm rot="10800000">
          <a:off x="6418472" y="990797"/>
          <a:ext cx="2158007" cy="325009"/>
        </a:xfrm>
        <a:prstGeom prst="homePlate">
          <a:avLst>
            <a:gd name="adj" fmla="val 40000"/>
          </a:avLst>
        </a:prstGeom>
        <a:solidFill>
          <a:srgbClr val="F8A81B"/>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b="1" kern="1200" dirty="0"/>
            <a:t>MORAL RULES</a:t>
          </a:r>
        </a:p>
      </dsp:txBody>
      <dsp:txXfrm rot="10800000">
        <a:off x="6483474" y="990797"/>
        <a:ext cx="2093005" cy="325009"/>
      </dsp:txXfrm>
    </dsp:sp>
    <dsp:sp modelId="{5401E5BC-5137-49E4-9201-53966AC64854}">
      <dsp:nvSpPr>
        <dsp:cNvPr id="0" name=""/>
        <dsp:cNvSpPr/>
      </dsp:nvSpPr>
      <dsp:spPr>
        <a:xfrm>
          <a:off x="5998859" y="-200904"/>
          <a:ext cx="2997232" cy="866692"/>
        </a:xfrm>
        <a:prstGeom prst="rect">
          <a:avLst/>
        </a:prstGeom>
        <a:noFill/>
        <a:ln>
          <a:noFill/>
        </a:ln>
        <a:effectLst/>
      </dsp:spPr>
      <dsp:style>
        <a:lnRef idx="0">
          <a:scrgbClr r="0" g="0" b="0"/>
        </a:lnRef>
        <a:fillRef idx="0">
          <a:scrgbClr r="0" g="0" b="0"/>
        </a:fillRef>
        <a:effectRef idx="0">
          <a:scrgbClr r="0" g="0" b="0"/>
        </a:effectRef>
        <a:fontRef idx="minor"/>
      </dsp:style>
    </dsp:sp>
    <dsp:sp modelId="{74850E5A-A27F-4C49-B524-9BDA42FD5C7E}">
      <dsp:nvSpPr>
        <dsp:cNvPr id="0" name=""/>
        <dsp:cNvSpPr/>
      </dsp:nvSpPr>
      <dsp:spPr>
        <a:xfrm>
          <a:off x="7497475" y="719955"/>
          <a:ext cx="0" cy="270841"/>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9A7864F-BA2A-4DE3-9F4E-36E9E79426E5}">
      <dsp:nvSpPr>
        <dsp:cNvPr id="0" name=""/>
        <dsp:cNvSpPr/>
      </dsp:nvSpPr>
      <dsp:spPr>
        <a:xfrm>
          <a:off x="7470391" y="665787"/>
          <a:ext cx="54168" cy="54168"/>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407264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459041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342872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189" lvl="0" indent="-304793">
              <a:spcBef>
                <a:spcPts val="0"/>
              </a:spcBef>
              <a:spcAft>
                <a:spcPts val="0"/>
              </a:spcAft>
              <a:buSzPts val="1200"/>
              <a:buChar char="●"/>
              <a:defRPr sz="12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832491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006280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r>
              <a:rPr lang="en-US"/>
              <a:t>Click to edit Master title style</a:t>
            </a:r>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r>
              <a:rPr lang="en-US"/>
              <a:t>Click to edit Master subtitle style</a:t>
            </a:r>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336948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189" lvl="0" indent="-228594">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247843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189" lvl="0" indent="-342892" algn="ctr">
              <a:spcBef>
                <a:spcPts val="0"/>
              </a:spcBef>
              <a:spcAft>
                <a:spcPts val="0"/>
              </a:spcAft>
              <a:buSzPts val="1800"/>
              <a:buChar char="●"/>
              <a:defRPr/>
            </a:lvl1pPr>
            <a:lvl2pPr marL="914378" lvl="1" indent="-317492" algn="ctr">
              <a:spcBef>
                <a:spcPts val="1600"/>
              </a:spcBef>
              <a:spcAft>
                <a:spcPts val="0"/>
              </a:spcAft>
              <a:buSzPts val="1400"/>
              <a:buChar char="○"/>
              <a:defRPr/>
            </a:lvl2pPr>
            <a:lvl3pPr marL="1371566" lvl="2" indent="-317492" algn="ctr">
              <a:spcBef>
                <a:spcPts val="1600"/>
              </a:spcBef>
              <a:spcAft>
                <a:spcPts val="0"/>
              </a:spcAft>
              <a:buSzPts val="1400"/>
              <a:buChar char="■"/>
              <a:defRPr/>
            </a:lvl3pPr>
            <a:lvl4pPr marL="1828754" lvl="3" indent="-317492" algn="ctr">
              <a:spcBef>
                <a:spcPts val="1600"/>
              </a:spcBef>
              <a:spcAft>
                <a:spcPts val="0"/>
              </a:spcAft>
              <a:buSzPts val="1400"/>
              <a:buChar char="●"/>
              <a:defRPr/>
            </a:lvl4pPr>
            <a:lvl5pPr marL="2285943" lvl="4" indent="-317492" algn="ctr">
              <a:spcBef>
                <a:spcPts val="1600"/>
              </a:spcBef>
              <a:spcAft>
                <a:spcPts val="0"/>
              </a:spcAft>
              <a:buSzPts val="1400"/>
              <a:buChar char="○"/>
              <a:defRPr/>
            </a:lvl5pPr>
            <a:lvl6pPr marL="2743132" lvl="5" indent="-317492" algn="ctr">
              <a:spcBef>
                <a:spcPts val="1600"/>
              </a:spcBef>
              <a:spcAft>
                <a:spcPts val="0"/>
              </a:spcAft>
              <a:buSzPts val="1400"/>
              <a:buChar char="■"/>
              <a:defRPr/>
            </a:lvl6pPr>
            <a:lvl7pPr marL="3200320" lvl="6" indent="-317492" algn="ctr">
              <a:spcBef>
                <a:spcPts val="1600"/>
              </a:spcBef>
              <a:spcAft>
                <a:spcPts val="0"/>
              </a:spcAft>
              <a:buSzPts val="1400"/>
              <a:buChar char="●"/>
              <a:defRPr/>
            </a:lvl7pPr>
            <a:lvl8pPr marL="3657509" lvl="7" indent="-317492" algn="ctr">
              <a:spcBef>
                <a:spcPts val="1600"/>
              </a:spcBef>
              <a:spcAft>
                <a:spcPts val="0"/>
              </a:spcAft>
              <a:buSzPts val="1400"/>
              <a:buChar char="○"/>
              <a:defRPr/>
            </a:lvl8pPr>
            <a:lvl9pPr marL="4114697" lvl="8" indent="-317492" algn="ctr">
              <a:spcBef>
                <a:spcPts val="1600"/>
              </a:spcBef>
              <a:spcAft>
                <a:spcPts val="1600"/>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2164902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237191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6893305"/>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531358-FBB7-DE91-A794-B0B0333B7120}"/>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837823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9" name="Picture Placeholder 6"/>
          <p:cNvSpPr>
            <a:spLocks noGrp="1"/>
          </p:cNvSpPr>
          <p:nvPr>
            <p:ph type="pic" sz="half" idx="21"/>
          </p:nvPr>
        </p:nvSpPr>
        <p:spPr>
          <a:xfrm>
            <a:off x="439173" y="364383"/>
            <a:ext cx="3999634" cy="3950249"/>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3" name="Text Placeholder 12">
            <a:extLst>
              <a:ext uri="{FF2B5EF4-FFF2-40B4-BE49-F238E27FC236}">
                <a16:creationId xmlns:a16="http://schemas.microsoft.com/office/drawing/2014/main" id="{765C0C7B-BE85-3537-B170-EFBADDE6D889}"/>
              </a:ext>
            </a:extLst>
          </p:cNvPr>
          <p:cNvSpPr>
            <a:spLocks noGrp="1"/>
          </p:cNvSpPr>
          <p:nvPr>
            <p:ph type="body" sz="quarter" idx="23"/>
          </p:nvPr>
        </p:nvSpPr>
        <p:spPr>
          <a:xfrm>
            <a:off x="4828102" y="1173229"/>
            <a:ext cx="3876727"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2">
            <a:extLst>
              <a:ext uri="{FF2B5EF4-FFF2-40B4-BE49-F238E27FC236}">
                <a16:creationId xmlns:a16="http://schemas.microsoft.com/office/drawing/2014/main" id="{8257EDBE-CF73-0364-80AB-97BB7907AFC5}"/>
              </a:ext>
            </a:extLst>
          </p:cNvPr>
          <p:cNvSpPr>
            <a:spLocks noGrp="1"/>
          </p:cNvSpPr>
          <p:nvPr>
            <p:ph type="body" sz="quarter" idx="24" hasCustomPrompt="1"/>
          </p:nvPr>
        </p:nvSpPr>
        <p:spPr>
          <a:xfrm>
            <a:off x="4828102" y="372175"/>
            <a:ext cx="3876727" cy="685800"/>
          </a:xfrm>
          <a:prstGeom prst="rect">
            <a:avLst/>
          </a:prstGeom>
        </p:spPr>
        <p:txBody>
          <a:bodyPr/>
          <a:lstStyle>
            <a:lvl1pPr marL="0" indent="0">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78363116-7E35-C38F-1DDB-CD67737FAFBB}"/>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38302794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505650BA-D8F9-B991-1B9F-E184D50DF3B9}"/>
              </a:ext>
            </a:extLst>
          </p:cNvPr>
          <p:cNvSpPr>
            <a:spLocks noGrp="1"/>
          </p:cNvSpPr>
          <p:nvPr>
            <p:ph type="pic" sz="half" idx="22"/>
          </p:nvPr>
        </p:nvSpPr>
        <p:spPr>
          <a:xfrm>
            <a:off x="4794882" y="364383"/>
            <a:ext cx="3999634" cy="3950249"/>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8" name="Text Placeholder 12">
            <a:extLst>
              <a:ext uri="{FF2B5EF4-FFF2-40B4-BE49-F238E27FC236}">
                <a16:creationId xmlns:a16="http://schemas.microsoft.com/office/drawing/2014/main" id="{E68753AD-AE46-E7C2-9B02-ACB0CA493E48}"/>
              </a:ext>
            </a:extLst>
          </p:cNvPr>
          <p:cNvSpPr>
            <a:spLocks noGrp="1"/>
          </p:cNvSpPr>
          <p:nvPr>
            <p:ph type="body" sz="quarter" idx="25"/>
          </p:nvPr>
        </p:nvSpPr>
        <p:spPr>
          <a:xfrm>
            <a:off x="401123" y="1173229"/>
            <a:ext cx="3999634"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2">
            <a:extLst>
              <a:ext uri="{FF2B5EF4-FFF2-40B4-BE49-F238E27FC236}">
                <a16:creationId xmlns:a16="http://schemas.microsoft.com/office/drawing/2014/main" id="{C7D33EB4-6DD6-710D-EE72-3FDC992848C2}"/>
              </a:ext>
            </a:extLst>
          </p:cNvPr>
          <p:cNvSpPr>
            <a:spLocks noGrp="1"/>
          </p:cNvSpPr>
          <p:nvPr>
            <p:ph type="body" sz="quarter" idx="26" hasCustomPrompt="1"/>
          </p:nvPr>
        </p:nvSpPr>
        <p:spPr>
          <a:xfrm>
            <a:off x="401123" y="372175"/>
            <a:ext cx="3999634" cy="685800"/>
          </a:xfrm>
          <a:prstGeom prst="rect">
            <a:avLst/>
          </a:prstGeom>
        </p:spPr>
        <p:txBody>
          <a:bodyPr/>
          <a:lstStyle>
            <a:lvl1pPr marL="0" indent="0">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DD7DB3BF-B843-A972-77C1-C6087FE45C2A}"/>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3020808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402536" y="1173229"/>
            <a:ext cx="6379188" cy="3149401"/>
          </a:xfrm>
          <a:prstGeom prst="rect">
            <a:avLst/>
          </a:prstGeom>
        </p:spPr>
        <p:txBody>
          <a:bodyPr/>
          <a:lstStyle>
            <a:lvl1pPr marL="14288" indent="0" algn="l">
              <a:buFontTx/>
              <a:buNone/>
              <a:tabLst/>
              <a:defRPr sz="1200">
                <a:solidFill>
                  <a:srgbClr val="002C40"/>
                </a:solidFill>
              </a:defRPr>
            </a:lvl1pPr>
            <a:lvl2pPr marL="14288" indent="0" algn="l">
              <a:buFontTx/>
              <a:buNone/>
              <a:tabLst/>
              <a:defRPr sz="1200">
                <a:solidFill>
                  <a:srgbClr val="002C40"/>
                </a:solidFill>
              </a:defRPr>
            </a:lvl2pPr>
            <a:lvl3pPr marL="14288" indent="0" algn="l">
              <a:buFontTx/>
              <a:buNone/>
              <a:tabLst/>
              <a:defRPr sz="1200">
                <a:solidFill>
                  <a:srgbClr val="002C40"/>
                </a:solidFill>
              </a:defRPr>
            </a:lvl3pPr>
            <a:lvl4pPr marL="14288" indent="0" algn="l">
              <a:buFontTx/>
              <a:buNone/>
              <a:tabLst/>
              <a:defRPr sz="1200">
                <a:solidFill>
                  <a:srgbClr val="002C40"/>
                </a:solidFill>
              </a:defRPr>
            </a:lvl4pPr>
            <a:lvl5pPr marL="14288" indent="0" algn="l">
              <a:buFontTx/>
              <a:buNone/>
              <a:tabLst/>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402536" y="372175"/>
            <a:ext cx="6379188" cy="685800"/>
          </a:xfrm>
          <a:prstGeom prst="rect">
            <a:avLst/>
          </a:prstGeom>
        </p:spPr>
        <p:txBody>
          <a:bodyPr/>
          <a:lstStyle>
            <a:lvl1pPr marL="0" indent="0" algn="l">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sp>
        <p:nvSpPr>
          <p:cNvPr id="2" name="Picture Placeholder 6">
            <a:extLst>
              <a:ext uri="{FF2B5EF4-FFF2-40B4-BE49-F238E27FC236}">
                <a16:creationId xmlns:a16="http://schemas.microsoft.com/office/drawing/2014/main" id="{9C7CCF0A-0701-813F-B989-4C47A4105A24}"/>
              </a:ext>
            </a:extLst>
          </p:cNvPr>
          <p:cNvSpPr>
            <a:spLocks noGrp="1"/>
          </p:cNvSpPr>
          <p:nvPr>
            <p:ph type="pic" sz="half" idx="22"/>
          </p:nvPr>
        </p:nvSpPr>
        <p:spPr>
          <a:xfrm>
            <a:off x="7021996" y="3148045"/>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3" name="Picture Placeholder 6">
            <a:extLst>
              <a:ext uri="{FF2B5EF4-FFF2-40B4-BE49-F238E27FC236}">
                <a16:creationId xmlns:a16="http://schemas.microsoft.com/office/drawing/2014/main" id="{22E4DF0A-6AAC-C5DA-00B7-9395895C79FA}"/>
              </a:ext>
            </a:extLst>
          </p:cNvPr>
          <p:cNvSpPr>
            <a:spLocks noGrp="1"/>
          </p:cNvSpPr>
          <p:nvPr>
            <p:ph type="pic" sz="half" idx="25"/>
          </p:nvPr>
        </p:nvSpPr>
        <p:spPr>
          <a:xfrm>
            <a:off x="7021996" y="1742567"/>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4" name="Picture Placeholder 6">
            <a:extLst>
              <a:ext uri="{FF2B5EF4-FFF2-40B4-BE49-F238E27FC236}">
                <a16:creationId xmlns:a16="http://schemas.microsoft.com/office/drawing/2014/main" id="{3AE5D351-F2FC-1C06-21EA-607D3B39F970}"/>
              </a:ext>
            </a:extLst>
          </p:cNvPr>
          <p:cNvSpPr>
            <a:spLocks noGrp="1"/>
          </p:cNvSpPr>
          <p:nvPr>
            <p:ph type="pic" sz="half" idx="26"/>
          </p:nvPr>
        </p:nvSpPr>
        <p:spPr>
          <a:xfrm>
            <a:off x="7021996" y="337089"/>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pic>
        <p:nvPicPr>
          <p:cNvPr id="5" name="Picture 4">
            <a:extLst>
              <a:ext uri="{FF2B5EF4-FFF2-40B4-BE49-F238E27FC236}">
                <a16:creationId xmlns:a16="http://schemas.microsoft.com/office/drawing/2014/main" id="{595C23A9-D6EB-E2A4-B5A5-11E56457BB0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15575059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BB39DE7A-D339-4492-5370-9FDCA68265F9}"/>
              </a:ext>
            </a:extLst>
          </p:cNvPr>
          <p:cNvSpPr>
            <a:spLocks noGrp="1"/>
          </p:cNvSpPr>
          <p:nvPr>
            <p:ph type="pic" sz="half" idx="22"/>
          </p:nvPr>
        </p:nvSpPr>
        <p:spPr>
          <a:xfrm>
            <a:off x="4794882" y="1173230"/>
            <a:ext cx="3999634"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441543" y="1173230"/>
            <a:ext cx="3999634"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9" name="Text Placeholder 12">
            <a:extLst>
              <a:ext uri="{FF2B5EF4-FFF2-40B4-BE49-F238E27FC236}">
                <a16:creationId xmlns:a16="http://schemas.microsoft.com/office/drawing/2014/main" id="{DADC9A5C-F38A-A512-B866-C7E4F21F95A0}"/>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FE93B15A-431C-D230-5272-2C5C9C720AA1}"/>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850727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441544"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3333831"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6226118"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6" name="Text Placeholder 12">
            <a:extLst>
              <a:ext uri="{FF2B5EF4-FFF2-40B4-BE49-F238E27FC236}">
                <a16:creationId xmlns:a16="http://schemas.microsoft.com/office/drawing/2014/main" id="{D1F5D567-2815-BBB5-B9D4-CAE2BCF745E8}"/>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8977982F-8011-78E5-F9BC-9A165243ECF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758261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3333831"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6226118"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1" name="Text Placeholder 12">
            <a:extLst>
              <a:ext uri="{FF2B5EF4-FFF2-40B4-BE49-F238E27FC236}">
                <a16:creationId xmlns:a16="http://schemas.microsoft.com/office/drawing/2014/main" id="{FD0D9F79-D490-FC7F-0A72-7A56FE035DC9}"/>
              </a:ext>
            </a:extLst>
          </p:cNvPr>
          <p:cNvSpPr>
            <a:spLocks noGrp="1"/>
          </p:cNvSpPr>
          <p:nvPr>
            <p:ph type="body" sz="quarter" idx="25"/>
          </p:nvPr>
        </p:nvSpPr>
        <p:spPr>
          <a:xfrm>
            <a:off x="459079" y="1173229"/>
            <a:ext cx="2584922"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2">
            <a:extLst>
              <a:ext uri="{FF2B5EF4-FFF2-40B4-BE49-F238E27FC236}">
                <a16:creationId xmlns:a16="http://schemas.microsoft.com/office/drawing/2014/main" id="{5CCB2441-D5ED-C8C3-27CF-8CE230E56163}"/>
              </a:ext>
            </a:extLst>
          </p:cNvPr>
          <p:cNvSpPr>
            <a:spLocks noGrp="1"/>
          </p:cNvSpPr>
          <p:nvPr>
            <p:ph type="body" sz="quarter" idx="24" hasCustomPrompt="1"/>
          </p:nvPr>
        </p:nvSpPr>
        <p:spPr>
          <a:xfrm>
            <a:off x="402536" y="372175"/>
            <a:ext cx="8398565" cy="685800"/>
          </a:xfrm>
          <a:prstGeom prst="rect">
            <a:avLst/>
          </a:prstGeom>
        </p:spPr>
        <p:txBody>
          <a:bodyPr/>
          <a:lstStyle>
            <a:lvl1pPr marL="0" indent="0" algn="l">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5F766DAF-B1BD-DB8A-6FC6-C3FFA37A24C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539597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Picture Placeholder 11">
            <a:extLst>
              <a:ext uri="{FF2B5EF4-FFF2-40B4-BE49-F238E27FC236}">
                <a16:creationId xmlns:a16="http://schemas.microsoft.com/office/drawing/2014/main" id="{30C8DF1B-BED8-5EF5-28CD-191398D157D1}"/>
              </a:ext>
            </a:extLst>
          </p:cNvPr>
          <p:cNvSpPr>
            <a:spLocks noGrp="1"/>
          </p:cNvSpPr>
          <p:nvPr>
            <p:ph type="pic" sz="quarter" idx="16"/>
          </p:nvPr>
        </p:nvSpPr>
        <p:spPr>
          <a:xfrm>
            <a:off x="1064435"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31" name="Text Placeholder 14">
            <a:extLst>
              <a:ext uri="{FF2B5EF4-FFF2-40B4-BE49-F238E27FC236}">
                <a16:creationId xmlns:a16="http://schemas.microsoft.com/office/drawing/2014/main" id="{77909D95-D747-EA3F-5129-350785DDF2E4}"/>
              </a:ext>
            </a:extLst>
          </p:cNvPr>
          <p:cNvSpPr>
            <a:spLocks noGrp="1"/>
          </p:cNvSpPr>
          <p:nvPr>
            <p:ph type="body" sz="quarter" idx="17" hasCustomPrompt="1"/>
          </p:nvPr>
        </p:nvSpPr>
        <p:spPr>
          <a:xfrm>
            <a:off x="641405"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38" name="Picture Placeholder 11">
            <a:extLst>
              <a:ext uri="{FF2B5EF4-FFF2-40B4-BE49-F238E27FC236}">
                <a16:creationId xmlns:a16="http://schemas.microsoft.com/office/drawing/2014/main" id="{924D7F17-85C5-1429-5809-9A0F7EEA5956}"/>
              </a:ext>
            </a:extLst>
          </p:cNvPr>
          <p:cNvSpPr>
            <a:spLocks noGrp="1"/>
          </p:cNvSpPr>
          <p:nvPr>
            <p:ph type="pic" sz="quarter" idx="24"/>
          </p:nvPr>
        </p:nvSpPr>
        <p:spPr>
          <a:xfrm>
            <a:off x="3072140"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39" name="Text Placeholder 14">
            <a:extLst>
              <a:ext uri="{FF2B5EF4-FFF2-40B4-BE49-F238E27FC236}">
                <a16:creationId xmlns:a16="http://schemas.microsoft.com/office/drawing/2014/main" id="{4811FC9C-220E-B6DD-09F7-91B3BA254AEC}"/>
              </a:ext>
            </a:extLst>
          </p:cNvPr>
          <p:cNvSpPr>
            <a:spLocks noGrp="1"/>
          </p:cNvSpPr>
          <p:nvPr>
            <p:ph type="body" sz="quarter" idx="25" hasCustomPrompt="1"/>
          </p:nvPr>
        </p:nvSpPr>
        <p:spPr>
          <a:xfrm>
            <a:off x="2649109"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0" name="Picture Placeholder 11">
            <a:extLst>
              <a:ext uri="{FF2B5EF4-FFF2-40B4-BE49-F238E27FC236}">
                <a16:creationId xmlns:a16="http://schemas.microsoft.com/office/drawing/2014/main" id="{B2977493-C593-41B8-FC35-4A33F7D7B085}"/>
              </a:ext>
            </a:extLst>
          </p:cNvPr>
          <p:cNvSpPr>
            <a:spLocks noGrp="1"/>
          </p:cNvSpPr>
          <p:nvPr>
            <p:ph type="pic" sz="quarter" idx="26"/>
          </p:nvPr>
        </p:nvSpPr>
        <p:spPr>
          <a:xfrm>
            <a:off x="5079844"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1" name="Text Placeholder 14">
            <a:extLst>
              <a:ext uri="{FF2B5EF4-FFF2-40B4-BE49-F238E27FC236}">
                <a16:creationId xmlns:a16="http://schemas.microsoft.com/office/drawing/2014/main" id="{D05E36D6-60BE-65FC-3D4F-DA2B4D7EF7EC}"/>
              </a:ext>
            </a:extLst>
          </p:cNvPr>
          <p:cNvSpPr>
            <a:spLocks noGrp="1"/>
          </p:cNvSpPr>
          <p:nvPr>
            <p:ph type="body" sz="quarter" idx="27" hasCustomPrompt="1"/>
          </p:nvPr>
        </p:nvSpPr>
        <p:spPr>
          <a:xfrm>
            <a:off x="4656813"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2" name="Picture Placeholder 11">
            <a:extLst>
              <a:ext uri="{FF2B5EF4-FFF2-40B4-BE49-F238E27FC236}">
                <a16:creationId xmlns:a16="http://schemas.microsoft.com/office/drawing/2014/main" id="{6416E088-5E41-146B-C423-5AB7AE1933A0}"/>
              </a:ext>
            </a:extLst>
          </p:cNvPr>
          <p:cNvSpPr>
            <a:spLocks noGrp="1"/>
          </p:cNvSpPr>
          <p:nvPr>
            <p:ph type="pic" sz="quarter" idx="28"/>
          </p:nvPr>
        </p:nvSpPr>
        <p:spPr>
          <a:xfrm>
            <a:off x="7087549"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3" name="Text Placeholder 14">
            <a:extLst>
              <a:ext uri="{FF2B5EF4-FFF2-40B4-BE49-F238E27FC236}">
                <a16:creationId xmlns:a16="http://schemas.microsoft.com/office/drawing/2014/main" id="{7438AD64-10BB-2086-E565-1C35471D4C5F}"/>
              </a:ext>
            </a:extLst>
          </p:cNvPr>
          <p:cNvSpPr>
            <a:spLocks noGrp="1"/>
          </p:cNvSpPr>
          <p:nvPr>
            <p:ph type="body" sz="quarter" idx="29" hasCustomPrompt="1"/>
          </p:nvPr>
        </p:nvSpPr>
        <p:spPr>
          <a:xfrm>
            <a:off x="6664518"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0" indent="0" algn="ctr">
              <a:lnSpc>
                <a:spcPct val="100000"/>
              </a:lnSpc>
              <a:spcBef>
                <a:spcPts val="30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4" name="Picture Placeholder 11">
            <a:extLst>
              <a:ext uri="{FF2B5EF4-FFF2-40B4-BE49-F238E27FC236}">
                <a16:creationId xmlns:a16="http://schemas.microsoft.com/office/drawing/2014/main" id="{F28A1521-12ED-2549-78C7-6535EDCDA59A}"/>
              </a:ext>
            </a:extLst>
          </p:cNvPr>
          <p:cNvSpPr>
            <a:spLocks noGrp="1"/>
          </p:cNvSpPr>
          <p:nvPr>
            <p:ph type="pic" sz="quarter" idx="30"/>
          </p:nvPr>
        </p:nvSpPr>
        <p:spPr>
          <a:xfrm>
            <a:off x="1064435"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5" name="Text Placeholder 14">
            <a:extLst>
              <a:ext uri="{FF2B5EF4-FFF2-40B4-BE49-F238E27FC236}">
                <a16:creationId xmlns:a16="http://schemas.microsoft.com/office/drawing/2014/main" id="{C6511347-9044-FC77-8E2D-AC7A1CBA2EE3}"/>
              </a:ext>
            </a:extLst>
          </p:cNvPr>
          <p:cNvSpPr>
            <a:spLocks noGrp="1"/>
          </p:cNvSpPr>
          <p:nvPr>
            <p:ph type="body" sz="quarter" idx="31" hasCustomPrompt="1"/>
          </p:nvPr>
        </p:nvSpPr>
        <p:spPr>
          <a:xfrm>
            <a:off x="641405"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6" name="Picture Placeholder 11">
            <a:extLst>
              <a:ext uri="{FF2B5EF4-FFF2-40B4-BE49-F238E27FC236}">
                <a16:creationId xmlns:a16="http://schemas.microsoft.com/office/drawing/2014/main" id="{131003BE-895B-DAD4-02F7-9BC186C18486}"/>
              </a:ext>
            </a:extLst>
          </p:cNvPr>
          <p:cNvSpPr>
            <a:spLocks noGrp="1"/>
          </p:cNvSpPr>
          <p:nvPr>
            <p:ph type="pic" sz="quarter" idx="32"/>
          </p:nvPr>
        </p:nvSpPr>
        <p:spPr>
          <a:xfrm>
            <a:off x="3072140"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7" name="Text Placeholder 14">
            <a:extLst>
              <a:ext uri="{FF2B5EF4-FFF2-40B4-BE49-F238E27FC236}">
                <a16:creationId xmlns:a16="http://schemas.microsoft.com/office/drawing/2014/main" id="{080919C4-024D-DD32-CDD4-F94AF9C0FD92}"/>
              </a:ext>
            </a:extLst>
          </p:cNvPr>
          <p:cNvSpPr>
            <a:spLocks noGrp="1"/>
          </p:cNvSpPr>
          <p:nvPr>
            <p:ph type="body" sz="quarter" idx="33" hasCustomPrompt="1"/>
          </p:nvPr>
        </p:nvSpPr>
        <p:spPr>
          <a:xfrm>
            <a:off x="2649109"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8" name="Picture Placeholder 11">
            <a:extLst>
              <a:ext uri="{FF2B5EF4-FFF2-40B4-BE49-F238E27FC236}">
                <a16:creationId xmlns:a16="http://schemas.microsoft.com/office/drawing/2014/main" id="{AB86129E-E979-E9C3-5BA7-6C4DA4920F65}"/>
              </a:ext>
            </a:extLst>
          </p:cNvPr>
          <p:cNvSpPr>
            <a:spLocks noGrp="1"/>
          </p:cNvSpPr>
          <p:nvPr>
            <p:ph type="pic" sz="quarter" idx="34"/>
          </p:nvPr>
        </p:nvSpPr>
        <p:spPr>
          <a:xfrm>
            <a:off x="5079844"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9" name="Text Placeholder 14">
            <a:extLst>
              <a:ext uri="{FF2B5EF4-FFF2-40B4-BE49-F238E27FC236}">
                <a16:creationId xmlns:a16="http://schemas.microsoft.com/office/drawing/2014/main" id="{E35934EE-698D-F736-E877-F99535AFF549}"/>
              </a:ext>
            </a:extLst>
          </p:cNvPr>
          <p:cNvSpPr>
            <a:spLocks noGrp="1"/>
          </p:cNvSpPr>
          <p:nvPr>
            <p:ph type="body" sz="quarter" idx="35" hasCustomPrompt="1"/>
          </p:nvPr>
        </p:nvSpPr>
        <p:spPr>
          <a:xfrm>
            <a:off x="4656813"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50" name="Picture Placeholder 11">
            <a:extLst>
              <a:ext uri="{FF2B5EF4-FFF2-40B4-BE49-F238E27FC236}">
                <a16:creationId xmlns:a16="http://schemas.microsoft.com/office/drawing/2014/main" id="{5CDD14EC-46FA-09EA-6D54-2DBA12CF9A26}"/>
              </a:ext>
            </a:extLst>
          </p:cNvPr>
          <p:cNvSpPr>
            <a:spLocks noGrp="1"/>
          </p:cNvSpPr>
          <p:nvPr>
            <p:ph type="pic" sz="quarter" idx="36"/>
          </p:nvPr>
        </p:nvSpPr>
        <p:spPr>
          <a:xfrm>
            <a:off x="7087549"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51" name="Text Placeholder 14">
            <a:extLst>
              <a:ext uri="{FF2B5EF4-FFF2-40B4-BE49-F238E27FC236}">
                <a16:creationId xmlns:a16="http://schemas.microsoft.com/office/drawing/2014/main" id="{E2164AA2-23F1-C1F6-6A97-C781085D9A13}"/>
              </a:ext>
            </a:extLst>
          </p:cNvPr>
          <p:cNvSpPr>
            <a:spLocks noGrp="1"/>
          </p:cNvSpPr>
          <p:nvPr>
            <p:ph type="body" sz="quarter" idx="37" hasCustomPrompt="1"/>
          </p:nvPr>
        </p:nvSpPr>
        <p:spPr>
          <a:xfrm>
            <a:off x="6664518"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0" indent="0" algn="ctr">
              <a:lnSpc>
                <a:spcPct val="100000"/>
              </a:lnSpc>
              <a:spcBef>
                <a:spcPts val="30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53" name="Text Placeholder 12">
            <a:extLst>
              <a:ext uri="{FF2B5EF4-FFF2-40B4-BE49-F238E27FC236}">
                <a16:creationId xmlns:a16="http://schemas.microsoft.com/office/drawing/2014/main" id="{B881BA0F-5C75-0715-9D31-4BB60D28E8FD}"/>
              </a:ext>
            </a:extLst>
          </p:cNvPr>
          <p:cNvSpPr>
            <a:spLocks noGrp="1"/>
          </p:cNvSpPr>
          <p:nvPr>
            <p:ph type="body" sz="quarter" idx="38"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F6D4F5B7-B2F9-04A0-E30B-04F54AC92F1F}"/>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9532534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C481DB3D-E496-6FC0-179C-EAC656C87F4D}"/>
              </a:ext>
            </a:extLst>
          </p:cNvPr>
          <p:cNvSpPr>
            <a:spLocks noGrp="1"/>
          </p:cNvSpPr>
          <p:nvPr>
            <p:ph type="media" sz="quarter" idx="27"/>
          </p:nvPr>
        </p:nvSpPr>
        <p:spPr>
          <a:xfrm>
            <a:off x="1725772" y="1173229"/>
            <a:ext cx="5859065" cy="3205994"/>
          </a:xfrm>
          <a:prstGeom prst="rect">
            <a:avLst/>
          </a:prstGeom>
          <a:solidFill>
            <a:schemeClr val="accent6">
              <a:lumMod val="20000"/>
              <a:lumOff val="80000"/>
            </a:schemeClr>
          </a:solidFill>
        </p:spPr>
        <p:txBody>
          <a:bodyPr/>
          <a:lstStyle>
            <a:lvl1pPr>
              <a:defRPr sz="1200"/>
            </a:lvl1pPr>
          </a:lstStyle>
          <a:p>
            <a:endParaRPr lang="en-US" dirty="0"/>
          </a:p>
        </p:txBody>
      </p:sp>
      <p:sp>
        <p:nvSpPr>
          <p:cNvPr id="6" name="Text Placeholder 12">
            <a:extLst>
              <a:ext uri="{FF2B5EF4-FFF2-40B4-BE49-F238E27FC236}">
                <a16:creationId xmlns:a16="http://schemas.microsoft.com/office/drawing/2014/main" id="{C5A8AB98-A138-791E-429C-0472AD9471D3}"/>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2D181EB7-852E-EBD9-8DED-B8EC39CDF15A}"/>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762863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8152447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2.emf"/><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93000">
              <a:srgbClr val="ECF6FD">
                <a:alpha val="75761"/>
              </a:srgbClr>
            </a:gs>
          </a:gsLst>
          <a:lin ang="5400000" scaled="1"/>
        </a:gra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747736" y="4422926"/>
            <a:ext cx="3015916" cy="401172"/>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562848" y="519990"/>
            <a:ext cx="2887362" cy="234945"/>
          </a:xfrm>
          <a:prstGeom prst="rect">
            <a:avLst/>
          </a:prstGeom>
        </p:spPr>
      </p:pic>
      <p:grpSp>
        <p:nvGrpSpPr>
          <p:cNvPr id="15" name="Group 14">
            <a:extLst>
              <a:ext uri="{FF2B5EF4-FFF2-40B4-BE49-F238E27FC236}">
                <a16:creationId xmlns:a16="http://schemas.microsoft.com/office/drawing/2014/main" id="{8EC1D617-0A0F-62CC-079A-5013813ED31B}"/>
              </a:ext>
            </a:extLst>
          </p:cNvPr>
          <p:cNvGrpSpPr/>
          <p:nvPr/>
        </p:nvGrpSpPr>
        <p:grpSpPr>
          <a:xfrm>
            <a:off x="1248833" y="1835420"/>
            <a:ext cx="7658101" cy="1306666"/>
            <a:chOff x="6235615" y="2241858"/>
            <a:chExt cx="6769904" cy="393891"/>
          </a:xfrm>
        </p:grpSpPr>
        <p:sp>
          <p:nvSpPr>
            <p:cNvPr id="13" name="TextBox 25">
              <a:extLst>
                <a:ext uri="{FF2B5EF4-FFF2-40B4-BE49-F238E27FC236}">
                  <a16:creationId xmlns:a16="http://schemas.microsoft.com/office/drawing/2014/main" id="{5118F9C5-5FB0-042B-503A-DBD1C7A2848C}"/>
                </a:ext>
              </a:extLst>
            </p:cNvPr>
            <p:cNvSpPr txBox="1"/>
            <p:nvPr/>
          </p:nvSpPr>
          <p:spPr>
            <a:xfrm>
              <a:off x="6235615" y="2405639"/>
              <a:ext cx="6769904" cy="2301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rIns="34289" anchor="b">
              <a:spAutoFit/>
            </a:bodyPr>
            <a:lstStyle>
              <a:lvl1pPr>
                <a:lnSpc>
                  <a:spcPct val="60000"/>
                </a:lnSpc>
                <a:defRPr sz="5600" cap="all" spc="-148">
                  <a:latin typeface="Arial Black"/>
                  <a:ea typeface="Arial Black"/>
                  <a:cs typeface="Arial Black"/>
                  <a:sym typeface="Arial Black"/>
                </a:defRPr>
              </a:lvl1pPr>
            </a:lstStyle>
            <a:p>
              <a:pPr marL="0" marR="0" lvl="0" indent="0" algn="l" defTabSz="342900" rtl="0" eaLnBrk="1" fontAlgn="auto" latinLnBrk="0" hangingPunct="0">
                <a:lnSpc>
                  <a:spcPts val="2610"/>
                </a:lnSpc>
                <a:spcBef>
                  <a:spcPts val="0"/>
                </a:spcBef>
                <a:spcAft>
                  <a:spcPts val="0"/>
                </a:spcAft>
                <a:buClrTx/>
                <a:buSzTx/>
                <a:buFont typeface="Arial"/>
                <a:buNone/>
                <a:tabLst/>
                <a:defRPr/>
              </a:pPr>
              <a:r>
                <a:rPr kumimoji="0" lang="en-US" sz="3000" b="1" i="0" u="none" strike="noStrike" kern="0" cap="none" spc="0" normalizeH="0" baseline="0" noProof="0" dirty="0">
                  <a:ln>
                    <a:noFill/>
                  </a:ln>
                  <a:solidFill>
                    <a:srgbClr val="D5137B"/>
                  </a:solidFill>
                  <a:effectLst/>
                  <a:uLnTx/>
                  <a:uFillTx/>
                  <a:latin typeface="Arial" panose="020B0604020202020204" pitchFamily="34" charset="0"/>
                  <a:cs typeface="Arial" panose="020B0604020202020204" pitchFamily="34" charset="0"/>
                  <a:sym typeface="Arial Black"/>
                </a:rPr>
                <a:t>Adding an Ethical Twist to Engineering Design</a:t>
              </a:r>
            </a:p>
          </p:txBody>
        </p:sp>
        <p:sp>
          <p:nvSpPr>
            <p:cNvPr id="14" name="TextBox 13">
              <a:extLst>
                <a:ext uri="{FF2B5EF4-FFF2-40B4-BE49-F238E27FC236}">
                  <a16:creationId xmlns:a16="http://schemas.microsoft.com/office/drawing/2014/main" id="{7BF788FA-039F-1E21-331A-669D4420341D}"/>
                </a:ext>
              </a:extLst>
            </p:cNvPr>
            <p:cNvSpPr txBox="1"/>
            <p:nvPr/>
          </p:nvSpPr>
          <p:spPr>
            <a:xfrm>
              <a:off x="7760156" y="2241858"/>
              <a:ext cx="61273" cy="59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marL="0" marR="0" lvl="0" indent="0" algn="l" defTabSz="342900" rtl="0" eaLnBrk="1" fontAlgn="auto" latinLnBrk="0" hangingPunct="0">
                <a:lnSpc>
                  <a:spcPct val="100000"/>
                </a:lnSpc>
                <a:spcBef>
                  <a:spcPts val="0"/>
                </a:spcBef>
                <a:spcAft>
                  <a:spcPts val="0"/>
                </a:spcAft>
                <a:buClrTx/>
                <a:buSzTx/>
                <a:buFont typeface="Arial"/>
                <a:buNone/>
                <a:tabLst/>
                <a:defRPr/>
              </a:pPr>
              <a:endParaRPr kumimoji="0" lang="en-US" sz="825" b="1" i="0" u="none" strike="noStrike" kern="0" cap="none" spc="0" normalizeH="0" baseline="0" noProof="0" dirty="0">
                <a:ln>
                  <a:noFill/>
                </a:ln>
                <a:solidFill>
                  <a:srgbClr val="F9F9F9">
                    <a:lumMod val="50000"/>
                  </a:srgbClr>
                </a:solidFill>
                <a:effectLst/>
                <a:uLnTx/>
                <a:uFillTx/>
                <a:latin typeface="Arial" panose="020B0604020202020204" pitchFamily="34" charset="0"/>
                <a:ea typeface="+mn-ea"/>
                <a:cs typeface="Arial" panose="020B0604020202020204" pitchFamily="34" charset="0"/>
                <a:sym typeface="Arial"/>
              </a:endParaRPr>
            </a:p>
          </p:txBody>
        </p:sp>
      </p:grpSp>
    </p:spTree>
    <p:extLst>
      <p:ext uri="{BB962C8B-B14F-4D97-AF65-F5344CB8AC3E}">
        <p14:creationId xmlns:p14="http://schemas.microsoft.com/office/powerpoint/2010/main" val="409061830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D51C-3A2D-7351-6965-CB92D02001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C9BC35-EE2C-32B8-2ADC-5DFAB0F88231}"/>
              </a:ext>
            </a:extLst>
          </p:cNvPr>
          <p:cNvSpPr>
            <a:spLocks noGrp="1"/>
          </p:cNvSpPr>
          <p:nvPr>
            <p:ph type="title"/>
          </p:nvPr>
        </p:nvSpPr>
        <p:spPr/>
        <p:txBody>
          <a:bodyPr/>
          <a:lstStyle/>
          <a:p>
            <a:r>
              <a:rPr lang="en-US" b="1" dirty="0">
                <a:solidFill>
                  <a:srgbClr val="6091BA"/>
                </a:solidFill>
              </a:rPr>
              <a:t>FUNDAMENTAL ETHICAL THEORIES</a:t>
            </a:r>
            <a:endParaRPr lang="en-US" dirty="0">
              <a:solidFill>
                <a:srgbClr val="6091BA"/>
              </a:solidFill>
            </a:endParaRPr>
          </a:p>
        </p:txBody>
      </p:sp>
      <p:sp>
        <p:nvSpPr>
          <p:cNvPr id="3" name="Text Placeholder 2">
            <a:extLst>
              <a:ext uri="{FF2B5EF4-FFF2-40B4-BE49-F238E27FC236}">
                <a16:creationId xmlns:a16="http://schemas.microsoft.com/office/drawing/2014/main" id="{03E9CB5E-F5CE-0C0A-78D9-7475ADC93649}"/>
              </a:ext>
            </a:extLst>
          </p:cNvPr>
          <p:cNvSpPr>
            <a:spLocks noGrp="1"/>
          </p:cNvSpPr>
          <p:nvPr>
            <p:ph type="body" idx="1"/>
          </p:nvPr>
        </p:nvSpPr>
        <p:spPr/>
        <p:txBody>
          <a:bodyPr/>
          <a:lstStyle/>
          <a:p>
            <a:pPr marL="36900" indent="0">
              <a:buNone/>
            </a:pPr>
            <a:r>
              <a:rPr lang="en-US" sz="2400" b="1" dirty="0">
                <a:solidFill>
                  <a:srgbClr val="8D64AA"/>
                </a:solidFill>
              </a:rPr>
              <a:t>DUTY ETHICS – Kant </a:t>
            </a:r>
          </a:p>
          <a:p>
            <a:pPr lvl="1"/>
            <a:r>
              <a:rPr lang="en-US" sz="2400" b="1" dirty="0">
                <a:solidFill>
                  <a:srgbClr val="8D64AA"/>
                </a:solidFill>
              </a:rPr>
              <a:t>Have respect for the rationality and autonomy of other people.</a:t>
            </a:r>
          </a:p>
          <a:p>
            <a:pPr lvl="1"/>
            <a:r>
              <a:rPr lang="en-US" sz="2400" b="1" dirty="0">
                <a:solidFill>
                  <a:srgbClr val="8D64AA"/>
                </a:solidFill>
              </a:rPr>
              <a:t>Do not carve out exceptions for yourself. </a:t>
            </a:r>
          </a:p>
        </p:txBody>
      </p:sp>
    </p:spTree>
    <p:extLst>
      <p:ext uri="{BB962C8B-B14F-4D97-AF65-F5344CB8AC3E}">
        <p14:creationId xmlns:p14="http://schemas.microsoft.com/office/powerpoint/2010/main" val="2216448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58217-43AD-6D12-0C04-C3A268A77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4B29B8-9D24-73AC-090E-8ABEAD9F234C}"/>
              </a:ext>
            </a:extLst>
          </p:cNvPr>
          <p:cNvSpPr>
            <a:spLocks noGrp="1"/>
          </p:cNvSpPr>
          <p:nvPr>
            <p:ph type="title"/>
          </p:nvPr>
        </p:nvSpPr>
        <p:spPr/>
        <p:txBody>
          <a:bodyPr/>
          <a:lstStyle/>
          <a:p>
            <a:r>
              <a:rPr lang="en-US" b="1" dirty="0">
                <a:solidFill>
                  <a:srgbClr val="6091BA"/>
                </a:solidFill>
              </a:rPr>
              <a:t>FUNDAMENTAL ETHICAL THEORIES</a:t>
            </a:r>
            <a:endParaRPr lang="en-US" dirty="0">
              <a:solidFill>
                <a:srgbClr val="6091BA"/>
              </a:solidFill>
            </a:endParaRPr>
          </a:p>
        </p:txBody>
      </p:sp>
      <p:sp>
        <p:nvSpPr>
          <p:cNvPr id="3" name="Text Placeholder 2">
            <a:extLst>
              <a:ext uri="{FF2B5EF4-FFF2-40B4-BE49-F238E27FC236}">
                <a16:creationId xmlns:a16="http://schemas.microsoft.com/office/drawing/2014/main" id="{301A8341-AA1B-41D2-B27D-791D1D3ECCC9}"/>
              </a:ext>
            </a:extLst>
          </p:cNvPr>
          <p:cNvSpPr>
            <a:spLocks noGrp="1"/>
          </p:cNvSpPr>
          <p:nvPr>
            <p:ph type="body" idx="1"/>
          </p:nvPr>
        </p:nvSpPr>
        <p:spPr/>
        <p:txBody>
          <a:bodyPr/>
          <a:lstStyle/>
          <a:p>
            <a:pPr marL="36900" indent="0">
              <a:buNone/>
            </a:pPr>
            <a:r>
              <a:rPr lang="en-US" sz="2400" b="1" dirty="0">
                <a:solidFill>
                  <a:srgbClr val="8D64AA"/>
                </a:solidFill>
              </a:rPr>
              <a:t>UTILITARIANISM – Bentham/Mill </a:t>
            </a:r>
          </a:p>
          <a:p>
            <a:pPr lvl="1"/>
            <a:r>
              <a:rPr lang="en-US" sz="2400" b="1" dirty="0">
                <a:solidFill>
                  <a:srgbClr val="8D64AA"/>
                </a:solidFill>
              </a:rPr>
              <a:t>An act is morally right if and only if there is no other act that leads to better consequences for everyone affected by the act.</a:t>
            </a:r>
          </a:p>
          <a:p>
            <a:pPr lvl="1"/>
            <a:r>
              <a:rPr lang="en-US" sz="2400" b="1" dirty="0">
                <a:solidFill>
                  <a:srgbClr val="8D64AA"/>
                </a:solidFill>
              </a:rPr>
              <a:t>Cost-Benefit Analysis</a:t>
            </a:r>
          </a:p>
        </p:txBody>
      </p:sp>
    </p:spTree>
    <p:extLst>
      <p:ext uri="{BB962C8B-B14F-4D97-AF65-F5344CB8AC3E}">
        <p14:creationId xmlns:p14="http://schemas.microsoft.com/office/powerpoint/2010/main" val="1772209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650FA-B89E-F725-0B27-7E1B495388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29D159-6813-4B3D-F701-1D7D90D0E46F}"/>
              </a:ext>
            </a:extLst>
          </p:cNvPr>
          <p:cNvSpPr>
            <a:spLocks noGrp="1"/>
          </p:cNvSpPr>
          <p:nvPr>
            <p:ph type="title"/>
          </p:nvPr>
        </p:nvSpPr>
        <p:spPr/>
        <p:txBody>
          <a:bodyPr/>
          <a:lstStyle/>
          <a:p>
            <a:r>
              <a:rPr lang="en-US" b="1" dirty="0">
                <a:solidFill>
                  <a:srgbClr val="6091BA"/>
                </a:solidFill>
              </a:rPr>
              <a:t>MID-LEVEL PRINCIPLES</a:t>
            </a:r>
            <a:endParaRPr lang="en-US" dirty="0">
              <a:solidFill>
                <a:srgbClr val="6091BA"/>
              </a:solidFill>
            </a:endParaRPr>
          </a:p>
        </p:txBody>
      </p:sp>
      <p:sp>
        <p:nvSpPr>
          <p:cNvPr id="3" name="Text Placeholder 2">
            <a:extLst>
              <a:ext uri="{FF2B5EF4-FFF2-40B4-BE49-F238E27FC236}">
                <a16:creationId xmlns:a16="http://schemas.microsoft.com/office/drawing/2014/main" id="{1BF2E8C7-3C25-A377-8A6B-45EA9AC556E3}"/>
              </a:ext>
            </a:extLst>
          </p:cNvPr>
          <p:cNvSpPr>
            <a:spLocks noGrp="1"/>
          </p:cNvSpPr>
          <p:nvPr>
            <p:ph type="body" idx="1"/>
          </p:nvPr>
        </p:nvSpPr>
        <p:spPr/>
        <p:txBody>
          <a:bodyPr/>
          <a:lstStyle/>
          <a:p>
            <a:r>
              <a:rPr lang="en-US" sz="2400" b="1" dirty="0">
                <a:solidFill>
                  <a:srgbClr val="8D64AA"/>
                </a:solidFill>
              </a:rPr>
              <a:t>Beneficence – Do something good.</a:t>
            </a:r>
          </a:p>
          <a:p>
            <a:r>
              <a:rPr lang="en-US" sz="2400" b="1" dirty="0">
                <a:solidFill>
                  <a:srgbClr val="8D64AA"/>
                </a:solidFill>
              </a:rPr>
              <a:t>Nonmaleficence – Do not cause harm.</a:t>
            </a:r>
          </a:p>
          <a:p>
            <a:r>
              <a:rPr lang="en-US" sz="2400" b="1" dirty="0">
                <a:solidFill>
                  <a:srgbClr val="8D64AA"/>
                </a:solidFill>
              </a:rPr>
              <a:t>Autonomy – Free and informed consent.</a:t>
            </a:r>
          </a:p>
          <a:p>
            <a:r>
              <a:rPr lang="en-US" sz="2400" b="1" dirty="0">
                <a:solidFill>
                  <a:srgbClr val="8D64AA"/>
                </a:solidFill>
              </a:rPr>
              <a:t>Justice – People who take on risks should also be the beneficiaries.</a:t>
            </a:r>
          </a:p>
        </p:txBody>
      </p:sp>
    </p:spTree>
    <p:extLst>
      <p:ext uri="{BB962C8B-B14F-4D97-AF65-F5344CB8AC3E}">
        <p14:creationId xmlns:p14="http://schemas.microsoft.com/office/powerpoint/2010/main" val="210398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396FA-964D-00EE-96B4-15E4B1A67B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A351DA-8C74-CB3A-DFF1-82A2E16571C0}"/>
              </a:ext>
            </a:extLst>
          </p:cNvPr>
          <p:cNvSpPr>
            <a:spLocks noGrp="1"/>
          </p:cNvSpPr>
          <p:nvPr>
            <p:ph type="title"/>
          </p:nvPr>
        </p:nvSpPr>
        <p:spPr/>
        <p:txBody>
          <a:bodyPr/>
          <a:lstStyle/>
          <a:p>
            <a:r>
              <a:rPr lang="en-US" b="1" dirty="0">
                <a:solidFill>
                  <a:srgbClr val="6091BA"/>
                </a:solidFill>
              </a:rPr>
              <a:t>MORAL RULES</a:t>
            </a:r>
            <a:endParaRPr lang="en-US" dirty="0">
              <a:solidFill>
                <a:srgbClr val="6091BA"/>
              </a:solidFill>
            </a:endParaRPr>
          </a:p>
        </p:txBody>
      </p:sp>
      <p:sp>
        <p:nvSpPr>
          <p:cNvPr id="3" name="Text Placeholder 2">
            <a:extLst>
              <a:ext uri="{FF2B5EF4-FFF2-40B4-BE49-F238E27FC236}">
                <a16:creationId xmlns:a16="http://schemas.microsoft.com/office/drawing/2014/main" id="{D06E17EC-90AD-10A2-FB1E-8B93A5D0A2F4}"/>
              </a:ext>
            </a:extLst>
          </p:cNvPr>
          <p:cNvSpPr>
            <a:spLocks noGrp="1"/>
          </p:cNvSpPr>
          <p:nvPr>
            <p:ph type="body" idx="1"/>
          </p:nvPr>
        </p:nvSpPr>
        <p:spPr/>
        <p:txBody>
          <a:bodyPr/>
          <a:lstStyle/>
          <a:p>
            <a:r>
              <a:rPr lang="en-US" sz="2400" b="1" dirty="0">
                <a:solidFill>
                  <a:srgbClr val="8D64AA"/>
                </a:solidFill>
              </a:rPr>
              <a:t>Rules we follow because someone else determined it was best for us and others.</a:t>
            </a:r>
          </a:p>
          <a:p>
            <a:r>
              <a:rPr lang="en-US" sz="2400" b="1" dirty="0">
                <a:solidFill>
                  <a:srgbClr val="8D64AA"/>
                </a:solidFill>
              </a:rPr>
              <a:t>No debate required – just do it.</a:t>
            </a:r>
          </a:p>
          <a:p>
            <a:pPr lvl="1"/>
            <a:r>
              <a:rPr lang="en-US" sz="2400" b="1" dirty="0">
                <a:solidFill>
                  <a:srgbClr val="8D64AA"/>
                </a:solidFill>
              </a:rPr>
              <a:t>Don’t Lie.</a:t>
            </a:r>
          </a:p>
          <a:p>
            <a:pPr lvl="1"/>
            <a:r>
              <a:rPr lang="en-US" sz="2400" b="1" dirty="0">
                <a:solidFill>
                  <a:srgbClr val="8D64AA"/>
                </a:solidFill>
              </a:rPr>
              <a:t>Don’t Cheat.</a:t>
            </a:r>
          </a:p>
          <a:p>
            <a:pPr lvl="1"/>
            <a:r>
              <a:rPr lang="en-US" sz="2400" b="1" dirty="0">
                <a:solidFill>
                  <a:srgbClr val="8D64AA"/>
                </a:solidFill>
              </a:rPr>
              <a:t>Don’t Steal.</a:t>
            </a:r>
          </a:p>
          <a:p>
            <a:pPr marL="114300" indent="0">
              <a:buNone/>
            </a:pPr>
            <a:endParaRPr lang="en-US" sz="2400" b="1" dirty="0">
              <a:solidFill>
                <a:srgbClr val="8D64AA"/>
              </a:solidFill>
            </a:endParaRPr>
          </a:p>
          <a:p>
            <a:pPr lvl="1"/>
            <a:endParaRPr lang="en-US" sz="2000" b="1" dirty="0">
              <a:solidFill>
                <a:srgbClr val="8D64AA"/>
              </a:solidFill>
            </a:endParaRPr>
          </a:p>
        </p:txBody>
      </p:sp>
    </p:spTree>
    <p:extLst>
      <p:ext uri="{BB962C8B-B14F-4D97-AF65-F5344CB8AC3E}">
        <p14:creationId xmlns:p14="http://schemas.microsoft.com/office/powerpoint/2010/main" val="3638868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B3081-1EF9-DF2B-4220-55F2B00438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49F8E1-82FE-80B6-63B0-B3FAD42BC335}"/>
              </a:ext>
            </a:extLst>
          </p:cNvPr>
          <p:cNvSpPr>
            <a:spLocks noGrp="1"/>
          </p:cNvSpPr>
          <p:nvPr>
            <p:ph type="title"/>
          </p:nvPr>
        </p:nvSpPr>
        <p:spPr/>
        <p:txBody>
          <a:bodyPr/>
          <a:lstStyle/>
          <a:p>
            <a:r>
              <a:rPr lang="en-US" b="1" dirty="0">
                <a:solidFill>
                  <a:srgbClr val="6091BA"/>
                </a:solidFill>
              </a:rPr>
              <a:t>CLAIMS – TOOLS YOU CAN USE</a:t>
            </a:r>
            <a:endParaRPr lang="en-US" dirty="0">
              <a:solidFill>
                <a:srgbClr val="6091BA"/>
              </a:solidFill>
            </a:endParaRPr>
          </a:p>
        </p:txBody>
      </p:sp>
      <p:graphicFrame>
        <p:nvGraphicFramePr>
          <p:cNvPr id="6" name="Content Placeholder 2" descr="SmartArt Graphic">
            <a:extLst>
              <a:ext uri="{FF2B5EF4-FFF2-40B4-BE49-F238E27FC236}">
                <a16:creationId xmlns:a16="http://schemas.microsoft.com/office/drawing/2014/main" id="{61BCF666-E2E3-2F2E-41CF-D2FCF94BA206}"/>
              </a:ext>
            </a:extLst>
          </p:cNvPr>
          <p:cNvGraphicFramePr>
            <a:graphicFrameLocks/>
          </p:cNvGraphicFramePr>
          <p:nvPr>
            <p:extLst>
              <p:ext uri="{D42A27DB-BD31-4B8C-83A1-F6EECF244321}">
                <p14:modId xmlns:p14="http://schemas.microsoft.com/office/powerpoint/2010/main" val="2812690415"/>
              </p:ext>
            </p:extLst>
          </p:nvPr>
        </p:nvGraphicFramePr>
        <p:xfrm>
          <a:off x="32677" y="1302478"/>
          <a:ext cx="9000487" cy="27084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211ADF1E-84AE-BB26-F08D-7369026FB070}"/>
              </a:ext>
            </a:extLst>
          </p:cNvPr>
          <p:cNvSpPr txBox="1"/>
          <p:nvPr/>
        </p:nvSpPr>
        <p:spPr>
          <a:xfrm>
            <a:off x="357468" y="1450931"/>
            <a:ext cx="2185214" cy="461665"/>
          </a:xfrm>
          <a:prstGeom prst="rect">
            <a:avLst/>
          </a:prstGeom>
          <a:noFill/>
        </p:spPr>
        <p:txBody>
          <a:bodyPr wrap="none" rtlCol="0">
            <a:spAutoFit/>
          </a:bodyPr>
          <a:lstStyle/>
          <a:p>
            <a:r>
              <a:rPr lang="en-US" sz="2400" b="1" dirty="0">
                <a:solidFill>
                  <a:srgbClr val="8D64AA"/>
                </a:solidFill>
              </a:rPr>
              <a:t>Highest Level</a:t>
            </a:r>
          </a:p>
        </p:txBody>
      </p:sp>
      <p:sp>
        <p:nvSpPr>
          <p:cNvPr id="8" name="TextBox 7">
            <a:extLst>
              <a:ext uri="{FF2B5EF4-FFF2-40B4-BE49-F238E27FC236}">
                <a16:creationId xmlns:a16="http://schemas.microsoft.com/office/drawing/2014/main" id="{0C5B0093-C0BF-CEDB-2180-99BF3CDB6CD8}"/>
              </a:ext>
            </a:extLst>
          </p:cNvPr>
          <p:cNvSpPr txBox="1"/>
          <p:nvPr/>
        </p:nvSpPr>
        <p:spPr>
          <a:xfrm>
            <a:off x="6616757" y="1450930"/>
            <a:ext cx="2116285" cy="461665"/>
          </a:xfrm>
          <a:prstGeom prst="rect">
            <a:avLst/>
          </a:prstGeom>
          <a:noFill/>
        </p:spPr>
        <p:txBody>
          <a:bodyPr wrap="none" rtlCol="0">
            <a:spAutoFit/>
          </a:bodyPr>
          <a:lstStyle/>
          <a:p>
            <a:r>
              <a:rPr lang="en-US" sz="2400" b="1" dirty="0">
                <a:solidFill>
                  <a:srgbClr val="8D64AA"/>
                </a:solidFill>
              </a:rPr>
              <a:t>Lowest Level</a:t>
            </a:r>
          </a:p>
        </p:txBody>
      </p:sp>
      <p:sp>
        <p:nvSpPr>
          <p:cNvPr id="9" name="TextBox 8">
            <a:extLst>
              <a:ext uri="{FF2B5EF4-FFF2-40B4-BE49-F238E27FC236}">
                <a16:creationId xmlns:a16="http://schemas.microsoft.com/office/drawing/2014/main" id="{5254ECA3-E1FC-AC0F-92BE-104A0FE97B48}"/>
              </a:ext>
            </a:extLst>
          </p:cNvPr>
          <p:cNvSpPr txBox="1"/>
          <p:nvPr/>
        </p:nvSpPr>
        <p:spPr>
          <a:xfrm>
            <a:off x="434616" y="2707959"/>
            <a:ext cx="2295821" cy="1200329"/>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8D64AA"/>
                </a:solidFill>
              </a:rPr>
              <a:t>Virtue</a:t>
            </a:r>
          </a:p>
          <a:p>
            <a:pPr marL="342900" indent="-342900">
              <a:buFont typeface="Arial" panose="020B0604020202020204" pitchFamily="34" charset="0"/>
              <a:buChar char="•"/>
            </a:pPr>
            <a:r>
              <a:rPr lang="en-US" sz="2400" dirty="0">
                <a:solidFill>
                  <a:srgbClr val="8D64AA"/>
                </a:solidFill>
              </a:rPr>
              <a:t>Duty</a:t>
            </a:r>
          </a:p>
          <a:p>
            <a:pPr marL="342900" indent="-342900">
              <a:buFont typeface="Arial" panose="020B0604020202020204" pitchFamily="34" charset="0"/>
              <a:buChar char="•"/>
            </a:pPr>
            <a:r>
              <a:rPr lang="en-US" sz="2400" dirty="0">
                <a:solidFill>
                  <a:srgbClr val="8D64AA"/>
                </a:solidFill>
              </a:rPr>
              <a:t>Utilitarianism</a:t>
            </a:r>
          </a:p>
        </p:txBody>
      </p:sp>
      <p:sp>
        <p:nvSpPr>
          <p:cNvPr id="10" name="TextBox 9">
            <a:extLst>
              <a:ext uri="{FF2B5EF4-FFF2-40B4-BE49-F238E27FC236}">
                <a16:creationId xmlns:a16="http://schemas.microsoft.com/office/drawing/2014/main" id="{0253A5CC-76F5-FBE7-73F7-4A9FBBBBD608}"/>
              </a:ext>
            </a:extLst>
          </p:cNvPr>
          <p:cNvSpPr txBox="1"/>
          <p:nvPr/>
        </p:nvSpPr>
        <p:spPr>
          <a:xfrm>
            <a:off x="3284525" y="2965134"/>
            <a:ext cx="2741456" cy="1569660"/>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8D64AA"/>
                </a:solidFill>
              </a:rPr>
              <a:t>Beneficence</a:t>
            </a:r>
          </a:p>
          <a:p>
            <a:pPr marL="342900" indent="-342900">
              <a:buFont typeface="Arial" panose="020B0604020202020204" pitchFamily="34" charset="0"/>
              <a:buChar char="•"/>
            </a:pPr>
            <a:r>
              <a:rPr lang="en-US" sz="2400" dirty="0">
                <a:solidFill>
                  <a:srgbClr val="8D64AA"/>
                </a:solidFill>
              </a:rPr>
              <a:t>Nonmaleficence</a:t>
            </a:r>
          </a:p>
          <a:p>
            <a:pPr marL="342900" indent="-342900">
              <a:buFont typeface="Arial" panose="020B0604020202020204" pitchFamily="34" charset="0"/>
              <a:buChar char="•"/>
            </a:pPr>
            <a:r>
              <a:rPr lang="en-US" sz="2400" dirty="0">
                <a:solidFill>
                  <a:srgbClr val="8D64AA"/>
                </a:solidFill>
              </a:rPr>
              <a:t>Autonomy</a:t>
            </a:r>
          </a:p>
          <a:p>
            <a:pPr marL="342900" indent="-342900">
              <a:buFont typeface="Arial" panose="020B0604020202020204" pitchFamily="34" charset="0"/>
              <a:buChar char="•"/>
            </a:pPr>
            <a:r>
              <a:rPr lang="en-US" sz="2400" dirty="0">
                <a:solidFill>
                  <a:srgbClr val="8D64AA"/>
                </a:solidFill>
              </a:rPr>
              <a:t>Justice</a:t>
            </a:r>
          </a:p>
        </p:txBody>
      </p:sp>
      <p:sp>
        <p:nvSpPr>
          <p:cNvPr id="11" name="TextBox 10">
            <a:extLst>
              <a:ext uri="{FF2B5EF4-FFF2-40B4-BE49-F238E27FC236}">
                <a16:creationId xmlns:a16="http://schemas.microsoft.com/office/drawing/2014/main" id="{B8D7C698-6FF0-E59F-4D88-4F4CEE153AB8}"/>
              </a:ext>
            </a:extLst>
          </p:cNvPr>
          <p:cNvSpPr txBox="1"/>
          <p:nvPr/>
        </p:nvSpPr>
        <p:spPr>
          <a:xfrm>
            <a:off x="6450591" y="2707958"/>
            <a:ext cx="2157963" cy="1200329"/>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8D64AA"/>
                </a:solidFill>
              </a:rPr>
              <a:t>Don’t Lie</a:t>
            </a:r>
          </a:p>
          <a:p>
            <a:pPr marL="342900" indent="-342900">
              <a:buFont typeface="Arial" panose="020B0604020202020204" pitchFamily="34" charset="0"/>
              <a:buChar char="•"/>
            </a:pPr>
            <a:r>
              <a:rPr lang="en-US" sz="2400" dirty="0">
                <a:solidFill>
                  <a:srgbClr val="8D64AA"/>
                </a:solidFill>
              </a:rPr>
              <a:t>Don’t Cheat</a:t>
            </a:r>
          </a:p>
          <a:p>
            <a:pPr marL="342900" indent="-342900">
              <a:buFont typeface="Arial" panose="020B0604020202020204" pitchFamily="34" charset="0"/>
              <a:buChar char="•"/>
            </a:pPr>
            <a:r>
              <a:rPr lang="en-US" sz="2400" dirty="0">
                <a:solidFill>
                  <a:srgbClr val="8D64AA"/>
                </a:solidFill>
              </a:rPr>
              <a:t>Don’t Steal</a:t>
            </a:r>
          </a:p>
        </p:txBody>
      </p:sp>
    </p:spTree>
    <p:extLst>
      <p:ext uri="{BB962C8B-B14F-4D97-AF65-F5344CB8AC3E}">
        <p14:creationId xmlns:p14="http://schemas.microsoft.com/office/powerpoint/2010/main" val="4230962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0FB7D-2516-46E3-6331-402334A2A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076EC3-9826-9189-E8C4-9944D4B341A4}"/>
              </a:ext>
            </a:extLst>
          </p:cNvPr>
          <p:cNvSpPr>
            <a:spLocks noGrp="1"/>
          </p:cNvSpPr>
          <p:nvPr>
            <p:ph type="title"/>
          </p:nvPr>
        </p:nvSpPr>
        <p:spPr/>
        <p:txBody>
          <a:bodyPr/>
          <a:lstStyle/>
          <a:p>
            <a:r>
              <a:rPr lang="en-US" b="1" dirty="0">
                <a:solidFill>
                  <a:srgbClr val="6091BA"/>
                </a:solidFill>
              </a:rPr>
              <a:t>CLAIMS – TOOLS YOU CAN USE</a:t>
            </a:r>
            <a:endParaRPr lang="en-US" dirty="0">
              <a:solidFill>
                <a:srgbClr val="6091BA"/>
              </a:solidFill>
            </a:endParaRPr>
          </a:p>
        </p:txBody>
      </p:sp>
      <p:sp>
        <p:nvSpPr>
          <p:cNvPr id="3" name="Text Placeholder 2">
            <a:extLst>
              <a:ext uri="{FF2B5EF4-FFF2-40B4-BE49-F238E27FC236}">
                <a16:creationId xmlns:a16="http://schemas.microsoft.com/office/drawing/2014/main" id="{E240C48F-D9F0-5105-98FE-5BDF9BAA4C68}"/>
              </a:ext>
            </a:extLst>
          </p:cNvPr>
          <p:cNvSpPr>
            <a:spLocks noGrp="1"/>
          </p:cNvSpPr>
          <p:nvPr>
            <p:ph type="body" idx="1"/>
          </p:nvPr>
        </p:nvSpPr>
        <p:spPr/>
        <p:txBody>
          <a:bodyPr/>
          <a:lstStyle/>
          <a:p>
            <a:pPr marL="114300" indent="0">
              <a:buNone/>
            </a:pPr>
            <a:r>
              <a:rPr lang="en-US" sz="2400" b="1" dirty="0">
                <a:solidFill>
                  <a:srgbClr val="8D64AA"/>
                </a:solidFill>
              </a:rPr>
              <a:t>DAVIS’S EIGHT MORAL TESTS</a:t>
            </a:r>
          </a:p>
          <a:p>
            <a:r>
              <a:rPr lang="en-US" sz="2400" dirty="0">
                <a:solidFill>
                  <a:srgbClr val="8D64AA"/>
                </a:solidFill>
              </a:rPr>
              <a:t>Harm Test – Does this choice cause the least harm?</a:t>
            </a:r>
          </a:p>
          <a:p>
            <a:r>
              <a:rPr lang="en-US" sz="2400" dirty="0">
                <a:solidFill>
                  <a:srgbClr val="8D64AA"/>
                </a:solidFill>
              </a:rPr>
              <a:t>Publicity Test – What if this option was posted on social media?</a:t>
            </a:r>
          </a:p>
          <a:p>
            <a:r>
              <a:rPr lang="en-US" sz="2400" dirty="0">
                <a:solidFill>
                  <a:srgbClr val="8D64AA"/>
                </a:solidFill>
              </a:rPr>
              <a:t>Defensibility Test – Can I defend it to a judge or my parents?</a:t>
            </a:r>
          </a:p>
          <a:p>
            <a:r>
              <a:rPr lang="en-US" sz="2400" dirty="0">
                <a:solidFill>
                  <a:srgbClr val="8D64AA"/>
                </a:solidFill>
              </a:rPr>
              <a:t>Reversibility Test – Would I think this is still a good idea if I was one of the ones affected by it?</a:t>
            </a:r>
          </a:p>
        </p:txBody>
      </p:sp>
    </p:spTree>
    <p:extLst>
      <p:ext uri="{BB962C8B-B14F-4D97-AF65-F5344CB8AC3E}">
        <p14:creationId xmlns:p14="http://schemas.microsoft.com/office/powerpoint/2010/main" val="3227617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F76E0-01C0-43CF-B8E5-66CA6A46D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2B4FBA-7BBB-5A2A-512B-DB9E464E589F}"/>
              </a:ext>
            </a:extLst>
          </p:cNvPr>
          <p:cNvSpPr>
            <a:spLocks noGrp="1"/>
          </p:cNvSpPr>
          <p:nvPr>
            <p:ph type="title"/>
          </p:nvPr>
        </p:nvSpPr>
        <p:spPr/>
        <p:txBody>
          <a:bodyPr/>
          <a:lstStyle/>
          <a:p>
            <a:r>
              <a:rPr lang="en-US" b="1" dirty="0">
                <a:solidFill>
                  <a:srgbClr val="6091BA"/>
                </a:solidFill>
              </a:rPr>
              <a:t>CLAIMS – TOOLS YOU CAN USE</a:t>
            </a:r>
            <a:endParaRPr lang="en-US" dirty="0">
              <a:solidFill>
                <a:srgbClr val="6091BA"/>
              </a:solidFill>
            </a:endParaRPr>
          </a:p>
        </p:txBody>
      </p:sp>
      <p:sp>
        <p:nvSpPr>
          <p:cNvPr id="3" name="Text Placeholder 2">
            <a:extLst>
              <a:ext uri="{FF2B5EF4-FFF2-40B4-BE49-F238E27FC236}">
                <a16:creationId xmlns:a16="http://schemas.microsoft.com/office/drawing/2014/main" id="{F411DBB2-0259-FCF3-E5A3-58A93A8C0781}"/>
              </a:ext>
            </a:extLst>
          </p:cNvPr>
          <p:cNvSpPr>
            <a:spLocks noGrp="1"/>
          </p:cNvSpPr>
          <p:nvPr>
            <p:ph type="body" idx="1"/>
          </p:nvPr>
        </p:nvSpPr>
        <p:spPr/>
        <p:txBody>
          <a:bodyPr/>
          <a:lstStyle/>
          <a:p>
            <a:pPr marL="114300" indent="0">
              <a:buNone/>
            </a:pPr>
            <a:r>
              <a:rPr lang="en-US" sz="2400" b="1" dirty="0">
                <a:solidFill>
                  <a:srgbClr val="8D64AA"/>
                </a:solidFill>
              </a:rPr>
              <a:t>DAVIS’S EIGHT MORAL TESTS</a:t>
            </a:r>
          </a:p>
          <a:p>
            <a:r>
              <a:rPr lang="en-US" sz="2400" dirty="0">
                <a:solidFill>
                  <a:srgbClr val="8D64AA"/>
                </a:solidFill>
              </a:rPr>
              <a:t>Colleague Test – Would my most ethical peers agree?</a:t>
            </a:r>
          </a:p>
          <a:p>
            <a:r>
              <a:rPr lang="en-US" sz="2400" dirty="0">
                <a:solidFill>
                  <a:srgbClr val="8D64AA"/>
                </a:solidFill>
              </a:rPr>
              <a:t>Professional Test – What would leadership in my professional community say?</a:t>
            </a:r>
          </a:p>
          <a:p>
            <a:r>
              <a:rPr lang="en-US" sz="2400" dirty="0">
                <a:solidFill>
                  <a:srgbClr val="8D64AA"/>
                </a:solidFill>
              </a:rPr>
              <a:t>Organizational Test – What would my organization’s ethics officer or legal counsel say?</a:t>
            </a:r>
          </a:p>
          <a:p>
            <a:r>
              <a:rPr lang="en-US" sz="2400" dirty="0">
                <a:solidFill>
                  <a:srgbClr val="8D64AA"/>
                </a:solidFill>
              </a:rPr>
              <a:t>Virtue Test – What would I become if I choose this option repeatedly?</a:t>
            </a:r>
          </a:p>
        </p:txBody>
      </p:sp>
    </p:spTree>
    <p:extLst>
      <p:ext uri="{BB962C8B-B14F-4D97-AF65-F5344CB8AC3E}">
        <p14:creationId xmlns:p14="http://schemas.microsoft.com/office/powerpoint/2010/main" val="2573800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0DA0B-5177-E139-C846-206B73A8459B}"/>
              </a:ext>
            </a:extLst>
          </p:cNvPr>
          <p:cNvSpPr>
            <a:spLocks noGrp="1"/>
          </p:cNvSpPr>
          <p:nvPr>
            <p:ph type="title"/>
          </p:nvPr>
        </p:nvSpPr>
        <p:spPr/>
        <p:txBody>
          <a:bodyPr/>
          <a:lstStyle/>
          <a:p>
            <a:r>
              <a:rPr lang="en-US" b="1" dirty="0">
                <a:solidFill>
                  <a:srgbClr val="6091BA"/>
                </a:solidFill>
              </a:rPr>
              <a:t>Philosophy vs. Psychology</a:t>
            </a:r>
            <a:endParaRPr lang="en-US" dirty="0">
              <a:solidFill>
                <a:srgbClr val="6091BA"/>
              </a:solidFill>
            </a:endParaRPr>
          </a:p>
        </p:txBody>
      </p:sp>
      <p:sp>
        <p:nvSpPr>
          <p:cNvPr id="3" name="Text Placeholder 2">
            <a:extLst>
              <a:ext uri="{FF2B5EF4-FFF2-40B4-BE49-F238E27FC236}">
                <a16:creationId xmlns:a16="http://schemas.microsoft.com/office/drawing/2014/main" id="{6440D8E1-990D-769C-8282-01853806DD71}"/>
              </a:ext>
            </a:extLst>
          </p:cNvPr>
          <p:cNvSpPr>
            <a:spLocks noGrp="1"/>
          </p:cNvSpPr>
          <p:nvPr>
            <p:ph type="body" idx="1"/>
          </p:nvPr>
        </p:nvSpPr>
        <p:spPr/>
        <p:txBody>
          <a:bodyPr/>
          <a:lstStyle/>
          <a:p>
            <a:r>
              <a:rPr lang="en-US" sz="3200" dirty="0">
                <a:solidFill>
                  <a:srgbClr val="8D64AA"/>
                </a:solidFill>
              </a:rPr>
              <a:t>PHILOSOPHY is the study of what a person SHOULD DO.</a:t>
            </a:r>
          </a:p>
          <a:p>
            <a:r>
              <a:rPr lang="en-US" sz="3200" dirty="0">
                <a:solidFill>
                  <a:srgbClr val="8D64AA"/>
                </a:solidFill>
              </a:rPr>
              <a:t>PSYCHOLOGY is the study of what a person DOES. </a:t>
            </a:r>
          </a:p>
          <a:p>
            <a:r>
              <a:rPr lang="en-US" sz="3200" dirty="0">
                <a:solidFill>
                  <a:srgbClr val="8D64AA"/>
                </a:solidFill>
              </a:rPr>
              <a:t>Ethics are in the realm of Philosophy.</a:t>
            </a:r>
          </a:p>
        </p:txBody>
      </p:sp>
    </p:spTree>
    <p:extLst>
      <p:ext uri="{BB962C8B-B14F-4D97-AF65-F5344CB8AC3E}">
        <p14:creationId xmlns:p14="http://schemas.microsoft.com/office/powerpoint/2010/main" val="430994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6CBE9-F40B-463E-B76F-9A88FC260C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43C56F-7CA3-BDB6-4FD3-2B8475F267B1}"/>
              </a:ext>
            </a:extLst>
          </p:cNvPr>
          <p:cNvSpPr>
            <a:spLocks noGrp="1"/>
          </p:cNvSpPr>
          <p:nvPr>
            <p:ph type="title"/>
          </p:nvPr>
        </p:nvSpPr>
        <p:spPr/>
        <p:txBody>
          <a:bodyPr/>
          <a:lstStyle/>
          <a:p>
            <a:r>
              <a:rPr lang="en-US" b="1" dirty="0">
                <a:solidFill>
                  <a:srgbClr val="6091BA"/>
                </a:solidFill>
              </a:rPr>
              <a:t>What is ETHICS?</a:t>
            </a:r>
            <a:endParaRPr lang="en-US" dirty="0">
              <a:solidFill>
                <a:srgbClr val="6091BA"/>
              </a:solidFill>
            </a:endParaRPr>
          </a:p>
        </p:txBody>
      </p:sp>
      <p:sp>
        <p:nvSpPr>
          <p:cNvPr id="3" name="Text Placeholder 2">
            <a:extLst>
              <a:ext uri="{FF2B5EF4-FFF2-40B4-BE49-F238E27FC236}">
                <a16:creationId xmlns:a16="http://schemas.microsoft.com/office/drawing/2014/main" id="{FDABD36B-5DB7-24D4-4231-2C08351801AC}"/>
              </a:ext>
            </a:extLst>
          </p:cNvPr>
          <p:cNvSpPr>
            <a:spLocks noGrp="1"/>
          </p:cNvSpPr>
          <p:nvPr>
            <p:ph type="body" idx="1"/>
          </p:nvPr>
        </p:nvSpPr>
        <p:spPr/>
        <p:txBody>
          <a:bodyPr/>
          <a:lstStyle/>
          <a:p>
            <a:pPr marL="36900" indent="0">
              <a:buNone/>
            </a:pPr>
            <a:r>
              <a:rPr lang="en-US" sz="3600" dirty="0">
                <a:solidFill>
                  <a:srgbClr val="8D64AA"/>
                </a:solidFill>
              </a:rPr>
              <a:t>ETHICS is a study of what a person: </a:t>
            </a:r>
          </a:p>
          <a:p>
            <a:pPr lvl="1"/>
            <a:r>
              <a:rPr lang="en-US" sz="3600" dirty="0">
                <a:solidFill>
                  <a:srgbClr val="8D64AA"/>
                </a:solidFill>
              </a:rPr>
              <a:t>Should DO.</a:t>
            </a:r>
          </a:p>
          <a:p>
            <a:pPr lvl="1"/>
            <a:r>
              <a:rPr lang="en-US" sz="3600" dirty="0">
                <a:solidFill>
                  <a:srgbClr val="8D64AA"/>
                </a:solidFill>
              </a:rPr>
              <a:t>Should SEEK.</a:t>
            </a:r>
          </a:p>
          <a:p>
            <a:pPr lvl="1"/>
            <a:r>
              <a:rPr lang="en-US" sz="3600" dirty="0">
                <a:solidFill>
                  <a:srgbClr val="8D64AA"/>
                </a:solidFill>
              </a:rPr>
              <a:t>Should BECOME.</a:t>
            </a:r>
          </a:p>
        </p:txBody>
      </p:sp>
    </p:spTree>
    <p:extLst>
      <p:ext uri="{BB962C8B-B14F-4D97-AF65-F5344CB8AC3E}">
        <p14:creationId xmlns:p14="http://schemas.microsoft.com/office/powerpoint/2010/main" val="978126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0FEDE-7162-E8F6-2076-CC62123A7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156E43-3239-5F45-8B3C-9A7280DAD83A}"/>
              </a:ext>
            </a:extLst>
          </p:cNvPr>
          <p:cNvSpPr>
            <a:spLocks noGrp="1"/>
          </p:cNvSpPr>
          <p:nvPr>
            <p:ph type="title"/>
          </p:nvPr>
        </p:nvSpPr>
        <p:spPr/>
        <p:txBody>
          <a:bodyPr/>
          <a:lstStyle/>
          <a:p>
            <a:r>
              <a:rPr lang="en-US" b="1" dirty="0">
                <a:solidFill>
                  <a:srgbClr val="6091BA"/>
                </a:solidFill>
              </a:rPr>
              <a:t>ETHICAL ELEMENTS</a:t>
            </a:r>
            <a:endParaRPr lang="en-US" dirty="0">
              <a:solidFill>
                <a:srgbClr val="6091BA"/>
              </a:solidFill>
            </a:endParaRPr>
          </a:p>
        </p:txBody>
      </p:sp>
      <p:sp>
        <p:nvSpPr>
          <p:cNvPr id="3" name="Text Placeholder 2">
            <a:extLst>
              <a:ext uri="{FF2B5EF4-FFF2-40B4-BE49-F238E27FC236}">
                <a16:creationId xmlns:a16="http://schemas.microsoft.com/office/drawing/2014/main" id="{5F99E5E7-90A4-84E9-15BA-F53A06B4440F}"/>
              </a:ext>
            </a:extLst>
          </p:cNvPr>
          <p:cNvSpPr>
            <a:spLocks noGrp="1"/>
          </p:cNvSpPr>
          <p:nvPr>
            <p:ph type="body" idx="1"/>
          </p:nvPr>
        </p:nvSpPr>
        <p:spPr/>
        <p:txBody>
          <a:bodyPr/>
          <a:lstStyle/>
          <a:p>
            <a:r>
              <a:rPr lang="en-US" sz="3200" dirty="0">
                <a:solidFill>
                  <a:srgbClr val="8D64AA"/>
                </a:solidFill>
              </a:rPr>
              <a:t>We look at scenarios and case studies to determine the ethical elements and choose a course of action.</a:t>
            </a:r>
          </a:p>
          <a:p>
            <a:r>
              <a:rPr lang="en-US" sz="3200" dirty="0">
                <a:solidFill>
                  <a:srgbClr val="8D64AA"/>
                </a:solidFill>
              </a:rPr>
              <a:t>What parts of the story (claims) are ethical elements?</a:t>
            </a:r>
          </a:p>
          <a:p>
            <a:r>
              <a:rPr lang="en-US" sz="3200" dirty="0">
                <a:solidFill>
                  <a:srgbClr val="8D64AA"/>
                </a:solidFill>
              </a:rPr>
              <a:t>Identify these CLAIMS and debate.</a:t>
            </a:r>
          </a:p>
        </p:txBody>
      </p:sp>
    </p:spTree>
    <p:extLst>
      <p:ext uri="{BB962C8B-B14F-4D97-AF65-F5344CB8AC3E}">
        <p14:creationId xmlns:p14="http://schemas.microsoft.com/office/powerpoint/2010/main" val="160909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4BF39-28BA-F4DB-C311-49042D0D44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0EA29F-0916-B93E-6C54-B6C8D560A719}"/>
              </a:ext>
            </a:extLst>
          </p:cNvPr>
          <p:cNvSpPr>
            <a:spLocks noGrp="1"/>
          </p:cNvSpPr>
          <p:nvPr>
            <p:ph type="title"/>
          </p:nvPr>
        </p:nvSpPr>
        <p:spPr/>
        <p:txBody>
          <a:bodyPr/>
          <a:lstStyle/>
          <a:p>
            <a:r>
              <a:rPr lang="en-US" b="1" dirty="0">
                <a:solidFill>
                  <a:srgbClr val="6091BA"/>
                </a:solidFill>
              </a:rPr>
              <a:t>CLAIMS</a:t>
            </a:r>
            <a:endParaRPr lang="en-US" dirty="0">
              <a:solidFill>
                <a:srgbClr val="6091BA"/>
              </a:solidFill>
            </a:endParaRPr>
          </a:p>
        </p:txBody>
      </p:sp>
      <p:sp>
        <p:nvSpPr>
          <p:cNvPr id="3" name="Text Placeholder 2">
            <a:extLst>
              <a:ext uri="{FF2B5EF4-FFF2-40B4-BE49-F238E27FC236}">
                <a16:creationId xmlns:a16="http://schemas.microsoft.com/office/drawing/2014/main" id="{EC102717-35EE-7295-7F20-16DDD9A5DBEF}"/>
              </a:ext>
            </a:extLst>
          </p:cNvPr>
          <p:cNvSpPr>
            <a:spLocks noGrp="1"/>
          </p:cNvSpPr>
          <p:nvPr>
            <p:ph type="body" idx="1"/>
          </p:nvPr>
        </p:nvSpPr>
        <p:spPr/>
        <p:txBody>
          <a:bodyPr/>
          <a:lstStyle/>
          <a:p>
            <a:pPr marL="36900" indent="0">
              <a:buNone/>
            </a:pPr>
            <a:r>
              <a:rPr lang="en-US" sz="2400" b="1" dirty="0">
                <a:solidFill>
                  <a:srgbClr val="8D64AA"/>
                </a:solidFill>
              </a:rPr>
              <a:t>DESCRIPTIVE CLAIM – These are claims regarding facts.</a:t>
            </a:r>
          </a:p>
          <a:p>
            <a:pPr lvl="1"/>
            <a:r>
              <a:rPr lang="en-US" sz="2400" b="1" dirty="0">
                <a:solidFill>
                  <a:srgbClr val="8D64AA"/>
                </a:solidFill>
              </a:rPr>
              <a:t>What I see or what I do.</a:t>
            </a:r>
          </a:p>
          <a:p>
            <a:pPr lvl="1"/>
            <a:r>
              <a:rPr lang="en-US" sz="2400" b="1" dirty="0">
                <a:solidFill>
                  <a:srgbClr val="8D64AA"/>
                </a:solidFill>
              </a:rPr>
              <a:t>These can be tested.</a:t>
            </a:r>
          </a:p>
          <a:p>
            <a:pPr lvl="1"/>
            <a:r>
              <a:rPr lang="en-US" sz="2400" b="1" dirty="0">
                <a:solidFill>
                  <a:srgbClr val="8D64AA"/>
                </a:solidFill>
              </a:rPr>
              <a:t>These ARE NOT ethical elements.</a:t>
            </a:r>
          </a:p>
          <a:p>
            <a:pPr lvl="1"/>
            <a:r>
              <a:rPr lang="en-US" sz="2400" b="1" dirty="0">
                <a:solidFill>
                  <a:srgbClr val="8D64AA"/>
                </a:solidFill>
              </a:rPr>
              <a:t>Example: He arrived 10 minutes late.</a:t>
            </a:r>
          </a:p>
        </p:txBody>
      </p:sp>
    </p:spTree>
    <p:extLst>
      <p:ext uri="{BB962C8B-B14F-4D97-AF65-F5344CB8AC3E}">
        <p14:creationId xmlns:p14="http://schemas.microsoft.com/office/powerpoint/2010/main" val="2800699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C9305-2A21-AE60-20EA-77A16E73FB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033380-B417-93D7-8355-07CB0B2ECFC6}"/>
              </a:ext>
            </a:extLst>
          </p:cNvPr>
          <p:cNvSpPr>
            <a:spLocks noGrp="1"/>
          </p:cNvSpPr>
          <p:nvPr>
            <p:ph type="title"/>
          </p:nvPr>
        </p:nvSpPr>
        <p:spPr/>
        <p:txBody>
          <a:bodyPr/>
          <a:lstStyle/>
          <a:p>
            <a:r>
              <a:rPr lang="en-US" b="1" dirty="0">
                <a:solidFill>
                  <a:srgbClr val="6091BA"/>
                </a:solidFill>
              </a:rPr>
              <a:t>CLAIMS</a:t>
            </a:r>
            <a:endParaRPr lang="en-US" dirty="0">
              <a:solidFill>
                <a:srgbClr val="6091BA"/>
              </a:solidFill>
            </a:endParaRPr>
          </a:p>
        </p:txBody>
      </p:sp>
      <p:sp>
        <p:nvSpPr>
          <p:cNvPr id="3" name="Text Placeholder 2">
            <a:extLst>
              <a:ext uri="{FF2B5EF4-FFF2-40B4-BE49-F238E27FC236}">
                <a16:creationId xmlns:a16="http://schemas.microsoft.com/office/drawing/2014/main" id="{7F4EEB6A-3C63-9AA5-6CC5-30F5283BC414}"/>
              </a:ext>
            </a:extLst>
          </p:cNvPr>
          <p:cNvSpPr>
            <a:spLocks noGrp="1"/>
          </p:cNvSpPr>
          <p:nvPr>
            <p:ph type="body" idx="1"/>
          </p:nvPr>
        </p:nvSpPr>
        <p:spPr/>
        <p:txBody>
          <a:bodyPr/>
          <a:lstStyle/>
          <a:p>
            <a:pPr marL="36900" indent="0">
              <a:buNone/>
            </a:pPr>
            <a:r>
              <a:rPr lang="en-US" sz="2400" b="1" dirty="0">
                <a:solidFill>
                  <a:srgbClr val="8D64AA"/>
                </a:solidFill>
              </a:rPr>
              <a:t>OPINION – These are claims of things I think or I believe, but that cannot be debated.</a:t>
            </a:r>
          </a:p>
          <a:p>
            <a:pPr lvl="1"/>
            <a:r>
              <a:rPr lang="en-US" sz="2400" b="1" dirty="0">
                <a:solidFill>
                  <a:srgbClr val="8D64AA"/>
                </a:solidFill>
              </a:rPr>
              <a:t>These ARE NOT ethical elements.</a:t>
            </a:r>
          </a:p>
          <a:p>
            <a:pPr lvl="1"/>
            <a:r>
              <a:rPr lang="en-US" sz="2400" b="1" dirty="0">
                <a:solidFill>
                  <a:srgbClr val="8D64AA"/>
                </a:solidFill>
              </a:rPr>
              <a:t>Example: Mario Kart is the best video game.</a:t>
            </a:r>
          </a:p>
          <a:p>
            <a:pPr marL="596900" lvl="1" indent="0">
              <a:buNone/>
            </a:pPr>
            <a:endParaRPr lang="en-US" sz="2400" b="1" dirty="0">
              <a:solidFill>
                <a:srgbClr val="8D64AA"/>
              </a:solidFill>
            </a:endParaRPr>
          </a:p>
        </p:txBody>
      </p:sp>
    </p:spTree>
    <p:extLst>
      <p:ext uri="{BB962C8B-B14F-4D97-AF65-F5344CB8AC3E}">
        <p14:creationId xmlns:p14="http://schemas.microsoft.com/office/powerpoint/2010/main" val="4024196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2D853-5DFC-084A-2590-80572B4AC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04D42-8F70-136D-F75D-08E3118F08D3}"/>
              </a:ext>
            </a:extLst>
          </p:cNvPr>
          <p:cNvSpPr>
            <a:spLocks noGrp="1"/>
          </p:cNvSpPr>
          <p:nvPr>
            <p:ph type="title"/>
          </p:nvPr>
        </p:nvSpPr>
        <p:spPr/>
        <p:txBody>
          <a:bodyPr/>
          <a:lstStyle/>
          <a:p>
            <a:r>
              <a:rPr lang="en-US" b="1" dirty="0">
                <a:solidFill>
                  <a:srgbClr val="6091BA"/>
                </a:solidFill>
              </a:rPr>
              <a:t>CLAIMS</a:t>
            </a:r>
            <a:endParaRPr lang="en-US" dirty="0">
              <a:solidFill>
                <a:srgbClr val="6091BA"/>
              </a:solidFill>
            </a:endParaRPr>
          </a:p>
        </p:txBody>
      </p:sp>
      <p:sp>
        <p:nvSpPr>
          <p:cNvPr id="3" name="Text Placeholder 2">
            <a:extLst>
              <a:ext uri="{FF2B5EF4-FFF2-40B4-BE49-F238E27FC236}">
                <a16:creationId xmlns:a16="http://schemas.microsoft.com/office/drawing/2014/main" id="{177F7550-6531-8072-0070-9FC8E967E5D5}"/>
              </a:ext>
            </a:extLst>
          </p:cNvPr>
          <p:cNvSpPr>
            <a:spLocks noGrp="1"/>
          </p:cNvSpPr>
          <p:nvPr>
            <p:ph type="body" idx="1"/>
          </p:nvPr>
        </p:nvSpPr>
        <p:spPr/>
        <p:txBody>
          <a:bodyPr/>
          <a:lstStyle/>
          <a:p>
            <a:pPr marL="36900" indent="0">
              <a:buNone/>
            </a:pPr>
            <a:r>
              <a:rPr lang="en-US" sz="2400" b="1" dirty="0">
                <a:solidFill>
                  <a:srgbClr val="8D64AA"/>
                </a:solidFill>
              </a:rPr>
              <a:t>NORMATIVE CLAIM – These are claims regarding what is ideal.</a:t>
            </a:r>
          </a:p>
          <a:p>
            <a:pPr lvl="1"/>
            <a:r>
              <a:rPr lang="en-US" sz="2400" b="1" dirty="0">
                <a:solidFill>
                  <a:srgbClr val="8D64AA"/>
                </a:solidFill>
              </a:rPr>
              <a:t>What should I do?</a:t>
            </a:r>
          </a:p>
          <a:p>
            <a:pPr lvl="1"/>
            <a:r>
              <a:rPr lang="en-US" sz="2400" b="1" dirty="0">
                <a:solidFill>
                  <a:srgbClr val="8D64AA"/>
                </a:solidFill>
              </a:rPr>
              <a:t>These ARE ethical elements.</a:t>
            </a:r>
          </a:p>
          <a:p>
            <a:pPr lvl="1"/>
            <a:r>
              <a:rPr lang="en-US" sz="2400" b="1" dirty="0">
                <a:solidFill>
                  <a:srgbClr val="8D64AA"/>
                </a:solidFill>
              </a:rPr>
              <a:t>Example: Seatbelts should be installed in every vehicle.</a:t>
            </a:r>
          </a:p>
        </p:txBody>
      </p:sp>
    </p:spTree>
    <p:extLst>
      <p:ext uri="{BB962C8B-B14F-4D97-AF65-F5344CB8AC3E}">
        <p14:creationId xmlns:p14="http://schemas.microsoft.com/office/powerpoint/2010/main" val="1202136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570F4-49D3-9A5B-3A72-C62985AE99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B1356-4D29-4B44-58DA-B36AC4723540}"/>
              </a:ext>
            </a:extLst>
          </p:cNvPr>
          <p:cNvSpPr>
            <a:spLocks noGrp="1"/>
          </p:cNvSpPr>
          <p:nvPr>
            <p:ph type="title"/>
          </p:nvPr>
        </p:nvSpPr>
        <p:spPr/>
        <p:txBody>
          <a:bodyPr/>
          <a:lstStyle/>
          <a:p>
            <a:r>
              <a:rPr lang="en-US" b="1" dirty="0">
                <a:solidFill>
                  <a:srgbClr val="6091BA"/>
                </a:solidFill>
              </a:rPr>
              <a:t>FUNDAMENTAL ETHICAL THEORIES</a:t>
            </a:r>
            <a:endParaRPr lang="en-US" dirty="0">
              <a:solidFill>
                <a:srgbClr val="6091BA"/>
              </a:solidFill>
            </a:endParaRPr>
          </a:p>
        </p:txBody>
      </p:sp>
      <p:sp>
        <p:nvSpPr>
          <p:cNvPr id="3" name="Text Placeholder 2">
            <a:extLst>
              <a:ext uri="{FF2B5EF4-FFF2-40B4-BE49-F238E27FC236}">
                <a16:creationId xmlns:a16="http://schemas.microsoft.com/office/drawing/2014/main" id="{894E1009-5152-2D65-BF4B-346D9C904B3E}"/>
              </a:ext>
            </a:extLst>
          </p:cNvPr>
          <p:cNvSpPr>
            <a:spLocks noGrp="1"/>
          </p:cNvSpPr>
          <p:nvPr>
            <p:ph type="body" idx="1"/>
          </p:nvPr>
        </p:nvSpPr>
        <p:spPr/>
        <p:txBody>
          <a:bodyPr/>
          <a:lstStyle/>
          <a:p>
            <a:pPr marL="36900" indent="0">
              <a:buNone/>
            </a:pPr>
            <a:r>
              <a:rPr lang="en-US" sz="2400" b="1" dirty="0">
                <a:solidFill>
                  <a:srgbClr val="8D64AA"/>
                </a:solidFill>
              </a:rPr>
              <a:t>VIRTUE ETHICS – Aristotle </a:t>
            </a:r>
          </a:p>
          <a:p>
            <a:pPr lvl="1"/>
            <a:r>
              <a:rPr lang="en-US" sz="2400" b="1" dirty="0">
                <a:solidFill>
                  <a:srgbClr val="8D64AA"/>
                </a:solidFill>
              </a:rPr>
              <a:t>Strive to determine and achieve “the good life,” where potential is actualized and virtues are developed.</a:t>
            </a:r>
          </a:p>
          <a:p>
            <a:pPr lvl="1"/>
            <a:r>
              <a:rPr lang="en-US" sz="2400" b="1" dirty="0">
                <a:solidFill>
                  <a:srgbClr val="8D64AA"/>
                </a:solidFill>
              </a:rPr>
              <a:t>Cardinal virtues: prudence, temperance, courage, and justice.</a:t>
            </a:r>
          </a:p>
        </p:txBody>
      </p:sp>
    </p:spTree>
    <p:extLst>
      <p:ext uri="{BB962C8B-B14F-4D97-AF65-F5344CB8AC3E}">
        <p14:creationId xmlns:p14="http://schemas.microsoft.com/office/powerpoint/2010/main" val="311506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CF2AE-A149-D922-6575-4D02AD6C1C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6B87D-5650-5928-5524-D7ECAD1EF610}"/>
              </a:ext>
            </a:extLst>
          </p:cNvPr>
          <p:cNvSpPr>
            <a:spLocks noGrp="1"/>
          </p:cNvSpPr>
          <p:nvPr>
            <p:ph type="title"/>
          </p:nvPr>
        </p:nvSpPr>
        <p:spPr/>
        <p:txBody>
          <a:bodyPr/>
          <a:lstStyle/>
          <a:p>
            <a:r>
              <a:rPr lang="en-US" b="1" dirty="0">
                <a:solidFill>
                  <a:srgbClr val="6091BA"/>
                </a:solidFill>
              </a:rPr>
              <a:t>FUNDAMENTAL ETHICAL THEORIES</a:t>
            </a:r>
            <a:endParaRPr lang="en-US" dirty="0">
              <a:solidFill>
                <a:srgbClr val="6091BA"/>
              </a:solidFill>
            </a:endParaRPr>
          </a:p>
        </p:txBody>
      </p:sp>
      <p:sp>
        <p:nvSpPr>
          <p:cNvPr id="3" name="Text Placeholder 2">
            <a:extLst>
              <a:ext uri="{FF2B5EF4-FFF2-40B4-BE49-F238E27FC236}">
                <a16:creationId xmlns:a16="http://schemas.microsoft.com/office/drawing/2014/main" id="{49AA6663-9A6B-CF5D-AB67-624A20E0D36F}"/>
              </a:ext>
            </a:extLst>
          </p:cNvPr>
          <p:cNvSpPr>
            <a:spLocks noGrp="1"/>
          </p:cNvSpPr>
          <p:nvPr>
            <p:ph type="body" idx="1"/>
          </p:nvPr>
        </p:nvSpPr>
        <p:spPr/>
        <p:txBody>
          <a:bodyPr/>
          <a:lstStyle/>
          <a:p>
            <a:pPr marL="36900" indent="0">
              <a:buNone/>
            </a:pPr>
            <a:r>
              <a:rPr lang="en-US" sz="2400" b="1" dirty="0">
                <a:solidFill>
                  <a:srgbClr val="8D64AA"/>
                </a:solidFill>
              </a:rPr>
              <a:t>VIRTUE ETHICS – Cardinal Virtues </a:t>
            </a:r>
          </a:p>
          <a:p>
            <a:r>
              <a:rPr lang="en-US" sz="2400" b="1" dirty="0">
                <a:solidFill>
                  <a:srgbClr val="8D64AA"/>
                </a:solidFill>
              </a:rPr>
              <a:t>Prudence – Practical Judgment. Determining the proper end to pursue, and the best means to achieve it.</a:t>
            </a:r>
          </a:p>
          <a:p>
            <a:r>
              <a:rPr lang="en-US" sz="2400" b="1" dirty="0">
                <a:solidFill>
                  <a:srgbClr val="8D64AA"/>
                </a:solidFill>
              </a:rPr>
              <a:t>Temperance – Having the right response to the desire to acquire something.</a:t>
            </a:r>
          </a:p>
          <a:p>
            <a:r>
              <a:rPr lang="en-US" sz="2400" b="1" dirty="0">
                <a:solidFill>
                  <a:srgbClr val="8D64AA"/>
                </a:solidFill>
              </a:rPr>
              <a:t>Courage/Fortitude – Having the right response to fear.   </a:t>
            </a:r>
          </a:p>
          <a:p>
            <a:r>
              <a:rPr lang="en-US" sz="2400" b="1" dirty="0">
                <a:solidFill>
                  <a:srgbClr val="8D64AA"/>
                </a:solidFill>
              </a:rPr>
              <a:t>Justice – Giving each person their due.</a:t>
            </a:r>
          </a:p>
        </p:txBody>
      </p:sp>
    </p:spTree>
    <p:extLst>
      <p:ext uri="{BB962C8B-B14F-4D97-AF65-F5344CB8AC3E}">
        <p14:creationId xmlns:p14="http://schemas.microsoft.com/office/powerpoint/2010/main" val="427000166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 id="{910073D9-AC1B-499D-90A9-47A2DD3248D0}" vid="{DEC81684-C71C-4EF9-9E07-B1D304B55373}"/>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595</Words>
  <Application>Microsoft Macintosh PowerPoint</Application>
  <PresentationFormat>On-screen Show (16:9)</PresentationFormat>
  <Paragraphs>86</Paragraphs>
  <Slides>16</Slides>
  <Notes>1</Notes>
  <HiddenSlides>0</HiddenSlides>
  <MMClips>0</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16</vt:i4>
      </vt:variant>
    </vt:vector>
  </HeadingPairs>
  <TitlesOfParts>
    <vt:vector size="19" baseType="lpstr">
      <vt:lpstr>Arial</vt:lpstr>
      <vt:lpstr>Simple Light</vt:lpstr>
      <vt:lpstr>Te</vt:lpstr>
      <vt:lpstr>PowerPoint Presentation</vt:lpstr>
      <vt:lpstr>Philosophy vs. Psychology</vt:lpstr>
      <vt:lpstr>What is ETHICS?</vt:lpstr>
      <vt:lpstr>ETHICAL ELEMENTS</vt:lpstr>
      <vt:lpstr>CLAIMS</vt:lpstr>
      <vt:lpstr>CLAIMS</vt:lpstr>
      <vt:lpstr>CLAIMS</vt:lpstr>
      <vt:lpstr>FUNDAMENTAL ETHICAL THEORIES</vt:lpstr>
      <vt:lpstr>FUNDAMENTAL ETHICAL THEORIES</vt:lpstr>
      <vt:lpstr>FUNDAMENTAL ETHICAL THEORIES</vt:lpstr>
      <vt:lpstr>FUNDAMENTAL ETHICAL THEORIES</vt:lpstr>
      <vt:lpstr>MID-LEVEL PRINCIPLES</vt:lpstr>
      <vt:lpstr>MORAL RULES</vt:lpstr>
      <vt:lpstr>CLAIMS – TOOLS YOU CAN USE</vt:lpstr>
      <vt:lpstr>CLAIMS – TOOLS YOU CAN USE</vt:lpstr>
      <vt:lpstr>CLAIMS – TOOLS YOU CAN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Naim Chaker</dc:creator>
  <cp:lastModifiedBy>Beth McElroy</cp:lastModifiedBy>
  <cp:revision>8</cp:revision>
  <dcterms:modified xsi:type="dcterms:W3CDTF">2026-02-09T20:36:23Z</dcterms:modified>
</cp:coreProperties>
</file>