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2" r:id="rId1"/>
    <p:sldMasterId id="2147483715" r:id="rId2"/>
  </p:sldMasterIdLst>
  <p:notesMasterIdLst>
    <p:notesMasterId r:id="rId13"/>
  </p:notes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embeddedFontLst>
    <p:embeddedFont>
      <p:font typeface="Crimson Pro" pitchFamily="2" charset="77"/>
      <p:regular r:id="rId14"/>
      <p:bold r:id="rId15"/>
      <p:italic r:id="rId16"/>
      <p:boldItalic r:id="rId17"/>
    </p:embeddedFont>
    <p:embeddedFont>
      <p:font typeface="Crimson Pro Medium" pitchFamily="2" charset="77"/>
      <p:regular r:id="rId18"/>
      <p:bold r:id="rId19"/>
      <p:italic r:id="rId20"/>
      <p:boldItalic r:id="rId21"/>
    </p:embeddedFont>
    <p:embeddedFont>
      <p:font typeface="Open Sans" pitchFamily="2" charset="0"/>
      <p:regular r:id="rId22"/>
      <p:bold r:id="rId23"/>
      <p:italic r:id="rId24"/>
      <p:boldItalic r:id="rId25"/>
    </p:embeddedFont>
    <p:embeddedFont>
      <p:font typeface="Space Grotesk" pitchFamily="2" charset="77"/>
      <p:regular r:id="rId26"/>
      <p:bold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DFD"/>
    <a:srgbClr val="6091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8263D42-95D7-41A4-A575-99D32291D63E}">
  <a:tblStyle styleId="{98263D42-95D7-41A4-A575-99D32291D63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82"/>
  </p:normalViewPr>
  <p:slideViewPr>
    <p:cSldViewPr snapToGrid="0">
      <p:cViewPr varScale="1">
        <p:scale>
          <a:sx n="123" d="100"/>
          <a:sy n="123" d="100"/>
        </p:scale>
        <p:origin x="1248" y="48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1.xml"/><Relationship Id="rId21" Type="http://schemas.openxmlformats.org/officeDocument/2006/relationships/font" Target="fonts/font8.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4.fntdata"/><Relationship Id="rId25" Type="http://schemas.openxmlformats.org/officeDocument/2006/relationships/font" Target="fonts/font12.fntdata"/><Relationship Id="rId2" Type="http://schemas.openxmlformats.org/officeDocument/2006/relationships/slideMaster" Target="slideMasters/slideMaster2.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1.fntdata"/><Relationship Id="rId5" Type="http://schemas.openxmlformats.org/officeDocument/2006/relationships/slide" Target="slides/slide3.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6.fntdata"/><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32bf631a0b0_0_7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4" name="Google Shape;694;g32bf631a0b0_0_7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32bf631a0b0_0_6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9" name="Google Shape;549;g32bf631a0b0_0_6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32bf631a0b0_0_6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5" name="Google Shape;565;g32bf631a0b0_0_6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32bf631a0b0_0_6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5" name="Google Shape;585;g32bf631a0b0_0_6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32bf631a0b0_0_7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2" name="Google Shape;602;g32bf631a0b0_0_7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33023b81a2a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9" name="Google Shape;619;g33023b81a2a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g32bf631a0b0_0_7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4" name="Google Shape;634;g32bf631a0b0_0_7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g32bf631a0b0_0_7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9" name="Google Shape;649;g32bf631a0b0_0_7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g32bf631a0b0_0_7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1" name="Google Shape;671;g32bf631a0b0_0_7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lide Divider" type="secHead">
  <p:cSld name="SECTION_HEADER">
    <p:spTree>
      <p:nvGrpSpPr>
        <p:cNvPr id="1" name="Shape 13"/>
        <p:cNvGrpSpPr/>
        <p:nvPr/>
      </p:nvGrpSpPr>
      <p:grpSpPr>
        <a:xfrm>
          <a:off x="0" y="0"/>
          <a:ext cx="0" cy="0"/>
          <a:chOff x="0" y="0"/>
          <a:chExt cx="0" cy="0"/>
        </a:xfrm>
      </p:grpSpPr>
      <p:sp>
        <p:nvSpPr>
          <p:cNvPr id="14" name="Google Shape;14;p3"/>
          <p:cNvSpPr>
            <a:spLocks noGrp="1"/>
          </p:cNvSpPr>
          <p:nvPr>
            <p:ph type="pic" idx="2"/>
          </p:nvPr>
        </p:nvSpPr>
        <p:spPr>
          <a:xfrm>
            <a:off x="0" y="0"/>
            <a:ext cx="9144000" cy="5143500"/>
          </a:xfrm>
          <a:prstGeom prst="rect">
            <a:avLst/>
          </a:prstGeom>
          <a:noFill/>
          <a:ln>
            <a:noFill/>
          </a:ln>
        </p:spPr>
      </p:sp>
      <p:sp>
        <p:nvSpPr>
          <p:cNvPr id="15" name="Google Shape;15;p3"/>
          <p:cNvSpPr txBox="1">
            <a:spLocks noGrp="1"/>
          </p:cNvSpPr>
          <p:nvPr>
            <p:ph type="title"/>
          </p:nvPr>
        </p:nvSpPr>
        <p:spPr>
          <a:xfrm>
            <a:off x="4634650" y="223475"/>
            <a:ext cx="4280700" cy="1731300"/>
          </a:xfrm>
          <a:prstGeom prst="rect">
            <a:avLst/>
          </a:prstGeom>
        </p:spPr>
        <p:txBody>
          <a:bodyPr spcFirstLastPara="1" wrap="square" lIns="91425" tIns="91425" rIns="91425" bIns="91425" anchor="t" anchorCtr="0">
            <a:normAutofit/>
          </a:bodyPr>
          <a:lstStyle>
            <a:lvl1pPr lvl="0">
              <a:spcBef>
                <a:spcPts val="0"/>
              </a:spcBef>
              <a:spcAft>
                <a:spcPts val="0"/>
              </a:spcAft>
              <a:buClr>
                <a:schemeClr val="dk1"/>
              </a:buClr>
              <a:buSzPts val="7200"/>
              <a:buNone/>
              <a:defRPr sz="7200"/>
            </a:lvl1pPr>
            <a:lvl2pPr lvl="1">
              <a:spcBef>
                <a:spcPts val="0"/>
              </a:spcBef>
              <a:spcAft>
                <a:spcPts val="0"/>
              </a:spcAft>
              <a:buClr>
                <a:schemeClr val="dk1"/>
              </a:buClr>
              <a:buSzPts val="7200"/>
              <a:buNone/>
              <a:defRPr sz="7200"/>
            </a:lvl2pPr>
            <a:lvl3pPr lvl="2">
              <a:spcBef>
                <a:spcPts val="0"/>
              </a:spcBef>
              <a:spcAft>
                <a:spcPts val="0"/>
              </a:spcAft>
              <a:buClr>
                <a:schemeClr val="dk1"/>
              </a:buClr>
              <a:buSzPts val="7200"/>
              <a:buNone/>
              <a:defRPr sz="7200"/>
            </a:lvl3pPr>
            <a:lvl4pPr lvl="3">
              <a:spcBef>
                <a:spcPts val="0"/>
              </a:spcBef>
              <a:spcAft>
                <a:spcPts val="0"/>
              </a:spcAft>
              <a:buClr>
                <a:schemeClr val="dk1"/>
              </a:buClr>
              <a:buSzPts val="7200"/>
              <a:buNone/>
              <a:defRPr sz="7200"/>
            </a:lvl4pPr>
            <a:lvl5pPr lvl="4">
              <a:spcBef>
                <a:spcPts val="0"/>
              </a:spcBef>
              <a:spcAft>
                <a:spcPts val="0"/>
              </a:spcAft>
              <a:buClr>
                <a:schemeClr val="dk1"/>
              </a:buClr>
              <a:buSzPts val="7200"/>
              <a:buNone/>
              <a:defRPr sz="7200"/>
            </a:lvl5pPr>
            <a:lvl6pPr lvl="5">
              <a:spcBef>
                <a:spcPts val="0"/>
              </a:spcBef>
              <a:spcAft>
                <a:spcPts val="0"/>
              </a:spcAft>
              <a:buClr>
                <a:schemeClr val="dk1"/>
              </a:buClr>
              <a:buSzPts val="7200"/>
              <a:buNone/>
              <a:defRPr sz="7200"/>
            </a:lvl6pPr>
            <a:lvl7pPr lvl="6">
              <a:spcBef>
                <a:spcPts val="0"/>
              </a:spcBef>
              <a:spcAft>
                <a:spcPts val="0"/>
              </a:spcAft>
              <a:buClr>
                <a:schemeClr val="dk1"/>
              </a:buClr>
              <a:buSzPts val="7200"/>
              <a:buNone/>
              <a:defRPr sz="7200"/>
            </a:lvl7pPr>
            <a:lvl8pPr lvl="7">
              <a:spcBef>
                <a:spcPts val="0"/>
              </a:spcBef>
              <a:spcAft>
                <a:spcPts val="0"/>
              </a:spcAft>
              <a:buClr>
                <a:schemeClr val="dk1"/>
              </a:buClr>
              <a:buSzPts val="7200"/>
              <a:buNone/>
              <a:defRPr sz="7200"/>
            </a:lvl8pPr>
            <a:lvl9pPr lvl="8">
              <a:spcBef>
                <a:spcPts val="0"/>
              </a:spcBef>
              <a:spcAft>
                <a:spcPts val="0"/>
              </a:spcAft>
              <a:buClr>
                <a:schemeClr val="dk1"/>
              </a:buClr>
              <a:buSzPts val="7200"/>
              <a:buNone/>
              <a:defRPr sz="7200"/>
            </a:lvl9pPr>
          </a:lstStyle>
          <a:p>
            <a:endParaRPr/>
          </a:p>
        </p:txBody>
      </p:sp>
      <p:sp>
        <p:nvSpPr>
          <p:cNvPr id="16" name="Google Shape;16;p3"/>
          <p:cNvSpPr txBox="1">
            <a:spLocks noGrp="1"/>
          </p:cNvSpPr>
          <p:nvPr>
            <p:ph type="title" idx="3"/>
          </p:nvPr>
        </p:nvSpPr>
        <p:spPr>
          <a:xfrm>
            <a:off x="0" y="3677475"/>
            <a:ext cx="2491200" cy="12426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1"/>
              </a:buClr>
              <a:buSzPts val="6000"/>
              <a:buNone/>
              <a:defRPr sz="6000"/>
            </a:lvl1pPr>
            <a:lvl2pPr lvl="1" algn="ctr">
              <a:spcBef>
                <a:spcPts val="0"/>
              </a:spcBef>
              <a:spcAft>
                <a:spcPts val="0"/>
              </a:spcAft>
              <a:buClr>
                <a:schemeClr val="dk1"/>
              </a:buClr>
              <a:buSzPts val="6000"/>
              <a:buNone/>
              <a:defRPr sz="6000"/>
            </a:lvl2pPr>
            <a:lvl3pPr lvl="2" algn="ctr">
              <a:spcBef>
                <a:spcPts val="0"/>
              </a:spcBef>
              <a:spcAft>
                <a:spcPts val="0"/>
              </a:spcAft>
              <a:buClr>
                <a:schemeClr val="dk1"/>
              </a:buClr>
              <a:buSzPts val="6000"/>
              <a:buNone/>
              <a:defRPr sz="6000"/>
            </a:lvl3pPr>
            <a:lvl4pPr lvl="3" algn="ctr">
              <a:spcBef>
                <a:spcPts val="0"/>
              </a:spcBef>
              <a:spcAft>
                <a:spcPts val="0"/>
              </a:spcAft>
              <a:buClr>
                <a:schemeClr val="dk1"/>
              </a:buClr>
              <a:buSzPts val="6000"/>
              <a:buNone/>
              <a:defRPr sz="6000"/>
            </a:lvl4pPr>
            <a:lvl5pPr lvl="4" algn="ctr">
              <a:spcBef>
                <a:spcPts val="0"/>
              </a:spcBef>
              <a:spcAft>
                <a:spcPts val="0"/>
              </a:spcAft>
              <a:buClr>
                <a:schemeClr val="dk1"/>
              </a:buClr>
              <a:buSzPts val="6000"/>
              <a:buNone/>
              <a:defRPr sz="6000"/>
            </a:lvl5pPr>
            <a:lvl6pPr lvl="5" algn="ctr">
              <a:spcBef>
                <a:spcPts val="0"/>
              </a:spcBef>
              <a:spcAft>
                <a:spcPts val="0"/>
              </a:spcAft>
              <a:buClr>
                <a:schemeClr val="dk1"/>
              </a:buClr>
              <a:buSzPts val="6000"/>
              <a:buNone/>
              <a:defRPr sz="6000"/>
            </a:lvl6pPr>
            <a:lvl7pPr lvl="6" algn="ctr">
              <a:spcBef>
                <a:spcPts val="0"/>
              </a:spcBef>
              <a:spcAft>
                <a:spcPts val="0"/>
              </a:spcAft>
              <a:buClr>
                <a:schemeClr val="dk1"/>
              </a:buClr>
              <a:buSzPts val="6000"/>
              <a:buNone/>
              <a:defRPr sz="6000"/>
            </a:lvl7pPr>
            <a:lvl8pPr lvl="7" algn="ctr">
              <a:spcBef>
                <a:spcPts val="0"/>
              </a:spcBef>
              <a:spcAft>
                <a:spcPts val="0"/>
              </a:spcAft>
              <a:buClr>
                <a:schemeClr val="dk1"/>
              </a:buClr>
              <a:buSzPts val="6000"/>
              <a:buNone/>
              <a:defRPr sz="6000"/>
            </a:lvl8pPr>
            <a:lvl9pPr lvl="8" algn="ctr">
              <a:spcBef>
                <a:spcPts val="0"/>
              </a:spcBef>
              <a:spcAft>
                <a:spcPts val="0"/>
              </a:spcAft>
              <a:buClr>
                <a:schemeClr val="dk1"/>
              </a:buClr>
              <a:buSzPts val="6000"/>
              <a:buNone/>
              <a:defRPr sz="60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Key Takeaway">
  <p:cSld name="CUSTOM_9">
    <p:spTree>
      <p:nvGrpSpPr>
        <p:cNvPr id="1" name="Shape 117"/>
        <p:cNvGrpSpPr/>
        <p:nvPr/>
      </p:nvGrpSpPr>
      <p:grpSpPr>
        <a:xfrm>
          <a:off x="0" y="0"/>
          <a:ext cx="0" cy="0"/>
          <a:chOff x="0" y="0"/>
          <a:chExt cx="0" cy="0"/>
        </a:xfrm>
      </p:grpSpPr>
      <p:sp>
        <p:nvSpPr>
          <p:cNvPr id="118" name="Google Shape;118;p12"/>
          <p:cNvSpPr txBox="1">
            <a:spLocks noGrp="1"/>
          </p:cNvSpPr>
          <p:nvPr>
            <p:ph type="title"/>
          </p:nvPr>
        </p:nvSpPr>
        <p:spPr>
          <a:xfrm>
            <a:off x="230900" y="457200"/>
            <a:ext cx="4406400" cy="562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1"/>
              </a:buClr>
              <a:buSzPts val="3600"/>
              <a:buNone/>
              <a:defRPr/>
            </a:lvl1pPr>
            <a:lvl2pPr lvl="1">
              <a:spcBef>
                <a:spcPts val="0"/>
              </a:spcBef>
              <a:spcAft>
                <a:spcPts val="0"/>
              </a:spcAft>
              <a:buClr>
                <a:schemeClr val="dk1"/>
              </a:buClr>
              <a:buSzPts val="3600"/>
              <a:buNone/>
              <a:defRPr sz="3600"/>
            </a:lvl2pPr>
            <a:lvl3pPr lvl="2">
              <a:spcBef>
                <a:spcPts val="0"/>
              </a:spcBef>
              <a:spcAft>
                <a:spcPts val="0"/>
              </a:spcAft>
              <a:buClr>
                <a:schemeClr val="dk1"/>
              </a:buClr>
              <a:buSzPts val="3600"/>
              <a:buNone/>
              <a:defRPr sz="3600"/>
            </a:lvl3pPr>
            <a:lvl4pPr lvl="3">
              <a:spcBef>
                <a:spcPts val="0"/>
              </a:spcBef>
              <a:spcAft>
                <a:spcPts val="0"/>
              </a:spcAft>
              <a:buClr>
                <a:schemeClr val="dk1"/>
              </a:buClr>
              <a:buSzPts val="3600"/>
              <a:buNone/>
              <a:defRPr sz="3600"/>
            </a:lvl4pPr>
            <a:lvl5pPr lvl="4">
              <a:spcBef>
                <a:spcPts val="0"/>
              </a:spcBef>
              <a:spcAft>
                <a:spcPts val="0"/>
              </a:spcAft>
              <a:buClr>
                <a:schemeClr val="dk1"/>
              </a:buClr>
              <a:buSzPts val="3600"/>
              <a:buNone/>
              <a:defRPr sz="3600"/>
            </a:lvl5pPr>
            <a:lvl6pPr lvl="5">
              <a:spcBef>
                <a:spcPts val="0"/>
              </a:spcBef>
              <a:spcAft>
                <a:spcPts val="0"/>
              </a:spcAft>
              <a:buClr>
                <a:schemeClr val="dk1"/>
              </a:buClr>
              <a:buSzPts val="3600"/>
              <a:buNone/>
              <a:defRPr sz="3600"/>
            </a:lvl6pPr>
            <a:lvl7pPr lvl="6">
              <a:spcBef>
                <a:spcPts val="0"/>
              </a:spcBef>
              <a:spcAft>
                <a:spcPts val="0"/>
              </a:spcAft>
              <a:buClr>
                <a:schemeClr val="dk1"/>
              </a:buClr>
              <a:buSzPts val="3600"/>
              <a:buNone/>
              <a:defRPr sz="3600"/>
            </a:lvl7pPr>
            <a:lvl8pPr lvl="7">
              <a:spcBef>
                <a:spcPts val="0"/>
              </a:spcBef>
              <a:spcAft>
                <a:spcPts val="0"/>
              </a:spcAft>
              <a:buClr>
                <a:schemeClr val="dk1"/>
              </a:buClr>
              <a:buSzPts val="3600"/>
              <a:buNone/>
              <a:defRPr sz="3600"/>
            </a:lvl8pPr>
            <a:lvl9pPr lvl="8">
              <a:spcBef>
                <a:spcPts val="0"/>
              </a:spcBef>
              <a:spcAft>
                <a:spcPts val="0"/>
              </a:spcAft>
              <a:buClr>
                <a:schemeClr val="dk1"/>
              </a:buClr>
              <a:buSzPts val="3600"/>
              <a:buNone/>
              <a:defRPr sz="3600"/>
            </a:lvl9pPr>
          </a:lstStyle>
          <a:p>
            <a:endParaRPr/>
          </a:p>
        </p:txBody>
      </p:sp>
      <p:sp>
        <p:nvSpPr>
          <p:cNvPr id="119" name="Google Shape;119;p1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Marketing Channel Activation">
  <p:cSld name="CUSTOM_9_1">
    <p:spTree>
      <p:nvGrpSpPr>
        <p:cNvPr id="1" name="Shape 120"/>
        <p:cNvGrpSpPr/>
        <p:nvPr/>
      </p:nvGrpSpPr>
      <p:grpSpPr>
        <a:xfrm>
          <a:off x="0" y="0"/>
          <a:ext cx="0" cy="0"/>
          <a:chOff x="0" y="0"/>
          <a:chExt cx="0" cy="0"/>
        </a:xfrm>
      </p:grpSpPr>
      <p:grpSp>
        <p:nvGrpSpPr>
          <p:cNvPr id="121" name="Google Shape;121;p13"/>
          <p:cNvGrpSpPr/>
          <p:nvPr/>
        </p:nvGrpSpPr>
        <p:grpSpPr>
          <a:xfrm>
            <a:off x="4637287" y="1494264"/>
            <a:ext cx="4163582" cy="3311923"/>
            <a:chOff x="376350" y="1494264"/>
            <a:chExt cx="6291300" cy="3311923"/>
          </a:xfrm>
        </p:grpSpPr>
        <p:cxnSp>
          <p:nvCxnSpPr>
            <p:cNvPr id="122" name="Google Shape;122;p13"/>
            <p:cNvCxnSpPr/>
            <p:nvPr/>
          </p:nvCxnSpPr>
          <p:spPr>
            <a:xfrm>
              <a:off x="376350" y="1494264"/>
              <a:ext cx="6291300" cy="0"/>
            </a:xfrm>
            <a:prstGeom prst="straightConnector1">
              <a:avLst/>
            </a:prstGeom>
            <a:noFill/>
            <a:ln w="19050" cap="flat" cmpd="sng">
              <a:solidFill>
                <a:schemeClr val="dk1"/>
              </a:solidFill>
              <a:prstDash val="solid"/>
              <a:round/>
              <a:headEnd type="none" w="med" len="med"/>
              <a:tailEnd type="none" w="med" len="med"/>
            </a:ln>
          </p:spPr>
        </p:cxnSp>
        <p:cxnSp>
          <p:nvCxnSpPr>
            <p:cNvPr id="123" name="Google Shape;123;p13"/>
            <p:cNvCxnSpPr/>
            <p:nvPr/>
          </p:nvCxnSpPr>
          <p:spPr>
            <a:xfrm>
              <a:off x="376350" y="2317875"/>
              <a:ext cx="6291300" cy="0"/>
            </a:xfrm>
            <a:prstGeom prst="straightConnector1">
              <a:avLst/>
            </a:prstGeom>
            <a:noFill/>
            <a:ln w="19050" cap="flat" cmpd="sng">
              <a:solidFill>
                <a:schemeClr val="dk1"/>
              </a:solidFill>
              <a:prstDash val="solid"/>
              <a:round/>
              <a:headEnd type="none" w="med" len="med"/>
              <a:tailEnd type="none" w="med" len="med"/>
            </a:ln>
          </p:spPr>
        </p:cxnSp>
        <p:cxnSp>
          <p:nvCxnSpPr>
            <p:cNvPr id="124" name="Google Shape;124;p13"/>
            <p:cNvCxnSpPr/>
            <p:nvPr/>
          </p:nvCxnSpPr>
          <p:spPr>
            <a:xfrm>
              <a:off x="376350" y="3150225"/>
              <a:ext cx="6291300" cy="0"/>
            </a:xfrm>
            <a:prstGeom prst="straightConnector1">
              <a:avLst/>
            </a:prstGeom>
            <a:noFill/>
            <a:ln w="19050" cap="flat" cmpd="sng">
              <a:solidFill>
                <a:schemeClr val="dk1"/>
              </a:solidFill>
              <a:prstDash val="solid"/>
              <a:round/>
              <a:headEnd type="none" w="med" len="med"/>
              <a:tailEnd type="none" w="med" len="med"/>
            </a:ln>
          </p:spPr>
        </p:cxnSp>
        <p:cxnSp>
          <p:nvCxnSpPr>
            <p:cNvPr id="125" name="Google Shape;125;p13"/>
            <p:cNvCxnSpPr/>
            <p:nvPr/>
          </p:nvCxnSpPr>
          <p:spPr>
            <a:xfrm>
              <a:off x="376350" y="3982575"/>
              <a:ext cx="6291300" cy="0"/>
            </a:xfrm>
            <a:prstGeom prst="straightConnector1">
              <a:avLst/>
            </a:prstGeom>
            <a:noFill/>
            <a:ln w="19050" cap="flat" cmpd="sng">
              <a:solidFill>
                <a:schemeClr val="dk1"/>
              </a:solidFill>
              <a:prstDash val="solid"/>
              <a:round/>
              <a:headEnd type="none" w="med" len="med"/>
              <a:tailEnd type="none" w="med" len="med"/>
            </a:ln>
          </p:spPr>
        </p:cxnSp>
        <p:cxnSp>
          <p:nvCxnSpPr>
            <p:cNvPr id="126" name="Google Shape;126;p13"/>
            <p:cNvCxnSpPr/>
            <p:nvPr/>
          </p:nvCxnSpPr>
          <p:spPr>
            <a:xfrm>
              <a:off x="376350" y="4806186"/>
              <a:ext cx="6291300" cy="0"/>
            </a:xfrm>
            <a:prstGeom prst="straightConnector1">
              <a:avLst/>
            </a:prstGeom>
            <a:noFill/>
            <a:ln w="19050" cap="flat" cmpd="sng">
              <a:solidFill>
                <a:schemeClr val="dk1"/>
              </a:solidFill>
              <a:prstDash val="solid"/>
              <a:round/>
              <a:headEnd type="none" w="med" len="med"/>
              <a:tailEnd type="none" w="med" len="med"/>
            </a:ln>
          </p:spPr>
        </p:cxnSp>
      </p:grpSp>
      <p:sp>
        <p:nvSpPr>
          <p:cNvPr id="127" name="Google Shape;127;p13"/>
          <p:cNvSpPr/>
          <p:nvPr/>
        </p:nvSpPr>
        <p:spPr>
          <a:xfrm rot="10800000">
            <a:off x="342900" y="1485525"/>
            <a:ext cx="6358200" cy="3329400"/>
          </a:xfrm>
          <a:prstGeom prst="trapezoid">
            <a:avLst>
              <a:gd name="adj" fmla="val 57745"/>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Space Grotesk"/>
              <a:ea typeface="Space Grotesk"/>
              <a:cs typeface="Space Grotesk"/>
              <a:sym typeface="Space Grotesk"/>
            </a:endParaRPr>
          </a:p>
        </p:txBody>
      </p:sp>
      <p:sp>
        <p:nvSpPr>
          <p:cNvPr id="128" name="Google Shape;128;p13"/>
          <p:cNvSpPr txBox="1">
            <a:spLocks noGrp="1"/>
          </p:cNvSpPr>
          <p:nvPr>
            <p:ph type="title"/>
          </p:nvPr>
        </p:nvSpPr>
        <p:spPr>
          <a:xfrm>
            <a:off x="230900" y="457200"/>
            <a:ext cx="4406400" cy="562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1"/>
              </a:buClr>
              <a:buSzPts val="3600"/>
              <a:buNone/>
              <a:defRPr/>
            </a:lvl1pPr>
            <a:lvl2pPr lvl="1">
              <a:spcBef>
                <a:spcPts val="0"/>
              </a:spcBef>
              <a:spcAft>
                <a:spcPts val="0"/>
              </a:spcAft>
              <a:buClr>
                <a:schemeClr val="dk1"/>
              </a:buClr>
              <a:buSzPts val="3600"/>
              <a:buNone/>
              <a:defRPr sz="3600"/>
            </a:lvl2pPr>
            <a:lvl3pPr lvl="2">
              <a:spcBef>
                <a:spcPts val="0"/>
              </a:spcBef>
              <a:spcAft>
                <a:spcPts val="0"/>
              </a:spcAft>
              <a:buClr>
                <a:schemeClr val="dk1"/>
              </a:buClr>
              <a:buSzPts val="3600"/>
              <a:buNone/>
              <a:defRPr sz="3600"/>
            </a:lvl3pPr>
            <a:lvl4pPr lvl="3">
              <a:spcBef>
                <a:spcPts val="0"/>
              </a:spcBef>
              <a:spcAft>
                <a:spcPts val="0"/>
              </a:spcAft>
              <a:buClr>
                <a:schemeClr val="dk1"/>
              </a:buClr>
              <a:buSzPts val="3600"/>
              <a:buNone/>
              <a:defRPr sz="3600"/>
            </a:lvl4pPr>
            <a:lvl5pPr lvl="4">
              <a:spcBef>
                <a:spcPts val="0"/>
              </a:spcBef>
              <a:spcAft>
                <a:spcPts val="0"/>
              </a:spcAft>
              <a:buClr>
                <a:schemeClr val="dk1"/>
              </a:buClr>
              <a:buSzPts val="3600"/>
              <a:buNone/>
              <a:defRPr sz="3600"/>
            </a:lvl5pPr>
            <a:lvl6pPr lvl="5">
              <a:spcBef>
                <a:spcPts val="0"/>
              </a:spcBef>
              <a:spcAft>
                <a:spcPts val="0"/>
              </a:spcAft>
              <a:buClr>
                <a:schemeClr val="dk1"/>
              </a:buClr>
              <a:buSzPts val="3600"/>
              <a:buNone/>
              <a:defRPr sz="3600"/>
            </a:lvl6pPr>
            <a:lvl7pPr lvl="6">
              <a:spcBef>
                <a:spcPts val="0"/>
              </a:spcBef>
              <a:spcAft>
                <a:spcPts val="0"/>
              </a:spcAft>
              <a:buClr>
                <a:schemeClr val="dk1"/>
              </a:buClr>
              <a:buSzPts val="3600"/>
              <a:buNone/>
              <a:defRPr sz="3600"/>
            </a:lvl7pPr>
            <a:lvl8pPr lvl="7">
              <a:spcBef>
                <a:spcPts val="0"/>
              </a:spcBef>
              <a:spcAft>
                <a:spcPts val="0"/>
              </a:spcAft>
              <a:buClr>
                <a:schemeClr val="dk1"/>
              </a:buClr>
              <a:buSzPts val="3600"/>
              <a:buNone/>
              <a:defRPr sz="3600"/>
            </a:lvl8pPr>
            <a:lvl9pPr lvl="8">
              <a:spcBef>
                <a:spcPts val="0"/>
              </a:spcBef>
              <a:spcAft>
                <a:spcPts val="0"/>
              </a:spcAft>
              <a:buClr>
                <a:schemeClr val="dk1"/>
              </a:buClr>
              <a:buSzPts val="3600"/>
              <a:buNone/>
              <a:defRPr sz="3600"/>
            </a:lvl9pPr>
          </a:lstStyle>
          <a:p>
            <a:endParaRPr/>
          </a:p>
        </p:txBody>
      </p:sp>
      <p:grpSp>
        <p:nvGrpSpPr>
          <p:cNvPr id="129" name="Google Shape;129;p13"/>
          <p:cNvGrpSpPr/>
          <p:nvPr/>
        </p:nvGrpSpPr>
        <p:grpSpPr>
          <a:xfrm>
            <a:off x="342887" y="2317875"/>
            <a:ext cx="5878660" cy="1664700"/>
            <a:chOff x="376350" y="2317875"/>
            <a:chExt cx="5817000" cy="1664700"/>
          </a:xfrm>
        </p:grpSpPr>
        <p:cxnSp>
          <p:nvCxnSpPr>
            <p:cNvPr id="130" name="Google Shape;130;p13"/>
            <p:cNvCxnSpPr/>
            <p:nvPr/>
          </p:nvCxnSpPr>
          <p:spPr>
            <a:xfrm>
              <a:off x="376350" y="2317875"/>
              <a:ext cx="5817000" cy="0"/>
            </a:xfrm>
            <a:prstGeom prst="straightConnector1">
              <a:avLst/>
            </a:prstGeom>
            <a:noFill/>
            <a:ln w="19050" cap="flat" cmpd="sng">
              <a:solidFill>
                <a:schemeClr val="lt1"/>
              </a:solidFill>
              <a:prstDash val="solid"/>
              <a:round/>
              <a:headEnd type="none" w="med" len="med"/>
              <a:tailEnd type="none" w="med" len="med"/>
            </a:ln>
          </p:spPr>
        </p:cxnSp>
        <p:cxnSp>
          <p:nvCxnSpPr>
            <p:cNvPr id="131" name="Google Shape;131;p13"/>
            <p:cNvCxnSpPr>
              <a:endCxn id="127" idx="1"/>
            </p:cNvCxnSpPr>
            <p:nvPr/>
          </p:nvCxnSpPr>
          <p:spPr>
            <a:xfrm>
              <a:off x="376374" y="3150225"/>
              <a:ext cx="5340300" cy="0"/>
            </a:xfrm>
            <a:prstGeom prst="straightConnector1">
              <a:avLst/>
            </a:prstGeom>
            <a:noFill/>
            <a:ln w="19050" cap="flat" cmpd="sng">
              <a:solidFill>
                <a:schemeClr val="lt1"/>
              </a:solidFill>
              <a:prstDash val="solid"/>
              <a:round/>
              <a:headEnd type="none" w="med" len="med"/>
              <a:tailEnd type="none" w="med" len="med"/>
            </a:ln>
          </p:spPr>
        </p:cxnSp>
        <p:cxnSp>
          <p:nvCxnSpPr>
            <p:cNvPr id="132" name="Google Shape;132;p13"/>
            <p:cNvCxnSpPr/>
            <p:nvPr/>
          </p:nvCxnSpPr>
          <p:spPr>
            <a:xfrm>
              <a:off x="376350" y="3982575"/>
              <a:ext cx="4865700" cy="0"/>
            </a:xfrm>
            <a:prstGeom prst="straightConnector1">
              <a:avLst/>
            </a:prstGeom>
            <a:noFill/>
            <a:ln w="19050" cap="flat" cmpd="sng">
              <a:solidFill>
                <a:schemeClr val="lt1"/>
              </a:solidFill>
              <a:prstDash val="solid"/>
              <a:round/>
              <a:headEnd type="none" w="med" len="med"/>
              <a:tailEnd type="none" w="med" len="med"/>
            </a:ln>
          </p:spPr>
        </p:cxnSp>
      </p:grpSp>
      <p:sp>
        <p:nvSpPr>
          <p:cNvPr id="133" name="Google Shape;133;p13"/>
          <p:cNvSpPr txBox="1">
            <a:spLocks noGrp="1"/>
          </p:cNvSpPr>
          <p:nvPr>
            <p:ph type="subTitle" idx="1"/>
          </p:nvPr>
        </p:nvSpPr>
        <p:spPr>
          <a:xfrm>
            <a:off x="2630850" y="1503002"/>
            <a:ext cx="1782300" cy="783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1pPr>
            <a:lvl2pPr lvl="1"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2pPr>
            <a:lvl3pPr lvl="2"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3pPr>
            <a:lvl4pPr lvl="3"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4pPr>
            <a:lvl5pPr lvl="4"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5pPr>
            <a:lvl6pPr lvl="5"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6pPr>
            <a:lvl7pPr lvl="6"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7pPr>
            <a:lvl8pPr lvl="7"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8pPr>
            <a:lvl9pPr lvl="8"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9pPr>
          </a:lstStyle>
          <a:p>
            <a:endParaRPr/>
          </a:p>
        </p:txBody>
      </p:sp>
      <p:sp>
        <p:nvSpPr>
          <p:cNvPr id="134" name="Google Shape;134;p13"/>
          <p:cNvSpPr txBox="1">
            <a:spLocks noGrp="1"/>
          </p:cNvSpPr>
          <p:nvPr>
            <p:ph type="subTitle" idx="2"/>
          </p:nvPr>
        </p:nvSpPr>
        <p:spPr>
          <a:xfrm>
            <a:off x="2630850" y="2359377"/>
            <a:ext cx="1782300" cy="783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1pPr>
            <a:lvl2pPr lvl="1"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2pPr>
            <a:lvl3pPr lvl="2"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3pPr>
            <a:lvl4pPr lvl="3"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4pPr>
            <a:lvl5pPr lvl="4"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5pPr>
            <a:lvl6pPr lvl="5"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6pPr>
            <a:lvl7pPr lvl="6"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7pPr>
            <a:lvl8pPr lvl="7"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8pPr>
            <a:lvl9pPr lvl="8"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9pPr>
          </a:lstStyle>
          <a:p>
            <a:endParaRPr/>
          </a:p>
        </p:txBody>
      </p:sp>
      <p:sp>
        <p:nvSpPr>
          <p:cNvPr id="135" name="Google Shape;135;p13"/>
          <p:cNvSpPr txBox="1">
            <a:spLocks noGrp="1"/>
          </p:cNvSpPr>
          <p:nvPr>
            <p:ph type="subTitle" idx="3"/>
          </p:nvPr>
        </p:nvSpPr>
        <p:spPr>
          <a:xfrm>
            <a:off x="2630850" y="3142377"/>
            <a:ext cx="1782300" cy="783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1pPr>
            <a:lvl2pPr lvl="1"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2pPr>
            <a:lvl3pPr lvl="2"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3pPr>
            <a:lvl4pPr lvl="3"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4pPr>
            <a:lvl5pPr lvl="4"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5pPr>
            <a:lvl6pPr lvl="5"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6pPr>
            <a:lvl7pPr lvl="6"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7pPr>
            <a:lvl8pPr lvl="7"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8pPr>
            <a:lvl9pPr lvl="8"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9pPr>
          </a:lstStyle>
          <a:p>
            <a:endParaRPr/>
          </a:p>
        </p:txBody>
      </p:sp>
      <p:sp>
        <p:nvSpPr>
          <p:cNvPr id="136" name="Google Shape;136;p13"/>
          <p:cNvSpPr txBox="1">
            <a:spLocks noGrp="1"/>
          </p:cNvSpPr>
          <p:nvPr>
            <p:ph type="subTitle" idx="4"/>
          </p:nvPr>
        </p:nvSpPr>
        <p:spPr>
          <a:xfrm>
            <a:off x="2630850" y="3998752"/>
            <a:ext cx="1782300" cy="783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1pPr>
            <a:lvl2pPr lvl="1"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2pPr>
            <a:lvl3pPr lvl="2"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3pPr>
            <a:lvl4pPr lvl="3"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4pPr>
            <a:lvl5pPr lvl="4"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5pPr>
            <a:lvl6pPr lvl="5"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6pPr>
            <a:lvl7pPr lvl="6"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7pPr>
            <a:lvl8pPr lvl="7"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8pPr>
            <a:lvl9pPr lvl="8" algn="ctr">
              <a:spcBef>
                <a:spcPts val="0"/>
              </a:spcBef>
              <a:spcAft>
                <a:spcPts val="0"/>
              </a:spcAft>
              <a:buClr>
                <a:schemeClr val="lt1"/>
              </a:buClr>
              <a:buSzPts val="1800"/>
              <a:buFont typeface="Crimson Pro Medium"/>
              <a:buNone/>
              <a:defRPr sz="1800">
                <a:solidFill>
                  <a:schemeClr val="lt1"/>
                </a:solidFill>
                <a:latin typeface="Crimson Pro Medium"/>
                <a:ea typeface="Crimson Pro Medium"/>
                <a:cs typeface="Crimson Pro Medium"/>
                <a:sym typeface="Crimson Pro Medium"/>
              </a:defRPr>
            </a:lvl9pPr>
          </a:lstStyle>
          <a:p>
            <a:endParaRPr/>
          </a:p>
        </p:txBody>
      </p:sp>
      <p:sp>
        <p:nvSpPr>
          <p:cNvPr id="137" name="Google Shape;137;p13"/>
          <p:cNvSpPr txBox="1">
            <a:spLocks noGrp="1"/>
          </p:cNvSpPr>
          <p:nvPr>
            <p:ph type="title" idx="5"/>
          </p:nvPr>
        </p:nvSpPr>
        <p:spPr>
          <a:xfrm>
            <a:off x="6658275" y="1539825"/>
            <a:ext cx="2142600" cy="6780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sz="18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38" name="Google Shape;138;p13"/>
          <p:cNvSpPr txBox="1">
            <a:spLocks noGrp="1"/>
          </p:cNvSpPr>
          <p:nvPr>
            <p:ph type="title" idx="6"/>
          </p:nvPr>
        </p:nvSpPr>
        <p:spPr>
          <a:xfrm>
            <a:off x="6156125" y="2372675"/>
            <a:ext cx="2644500" cy="6780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sz="18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39" name="Google Shape;139;p13"/>
          <p:cNvSpPr txBox="1">
            <a:spLocks noGrp="1"/>
          </p:cNvSpPr>
          <p:nvPr>
            <p:ph type="title" idx="7"/>
          </p:nvPr>
        </p:nvSpPr>
        <p:spPr>
          <a:xfrm>
            <a:off x="5724800" y="3197675"/>
            <a:ext cx="3075900" cy="6780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sz="18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40" name="Google Shape;140;p13"/>
          <p:cNvSpPr txBox="1">
            <a:spLocks noGrp="1"/>
          </p:cNvSpPr>
          <p:nvPr>
            <p:ph type="title" idx="8"/>
          </p:nvPr>
        </p:nvSpPr>
        <p:spPr>
          <a:xfrm>
            <a:off x="5229250" y="4051250"/>
            <a:ext cx="3571500" cy="6780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sz="18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41" name="Google Shape;141;p1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Photo">
  <p:cSld name="CAPTION_ONLY">
    <p:spTree>
      <p:nvGrpSpPr>
        <p:cNvPr id="1" name="Shape 147"/>
        <p:cNvGrpSpPr/>
        <p:nvPr/>
      </p:nvGrpSpPr>
      <p:grpSpPr>
        <a:xfrm>
          <a:off x="0" y="0"/>
          <a:ext cx="0" cy="0"/>
          <a:chOff x="0" y="0"/>
          <a:chExt cx="0" cy="0"/>
        </a:xfrm>
      </p:grpSpPr>
      <p:sp>
        <p:nvSpPr>
          <p:cNvPr id="148" name="Google Shape;148;p15"/>
          <p:cNvSpPr>
            <a:spLocks noGrp="1"/>
          </p:cNvSpPr>
          <p:nvPr>
            <p:ph type="pic" idx="2"/>
          </p:nvPr>
        </p:nvSpPr>
        <p:spPr>
          <a:xfrm>
            <a:off x="0" y="0"/>
            <a:ext cx="9144000" cy="5143500"/>
          </a:xfrm>
          <a:prstGeom prst="rect">
            <a:avLst/>
          </a:prstGeom>
          <a:noFill/>
          <a:ln>
            <a:noFill/>
          </a:ln>
        </p:spPr>
      </p:sp>
      <p:sp>
        <p:nvSpPr>
          <p:cNvPr id="149" name="Google Shape;149;p15"/>
          <p:cNvSpPr txBox="1">
            <a:spLocks noGrp="1"/>
          </p:cNvSpPr>
          <p:nvPr>
            <p:ph type="subTitle" idx="1"/>
          </p:nvPr>
        </p:nvSpPr>
        <p:spPr>
          <a:xfrm>
            <a:off x="6079775" y="3835075"/>
            <a:ext cx="2835600" cy="1231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1"/>
              </a:buClr>
              <a:buSzPts val="2400"/>
              <a:buFont typeface="Crimson Pro"/>
              <a:buNone/>
              <a:defRPr>
                <a:latin typeface="Crimson Pro"/>
                <a:ea typeface="Crimson Pro"/>
                <a:cs typeface="Crimson Pro"/>
                <a:sym typeface="Crimson Pro"/>
              </a:defRPr>
            </a:lvl1pPr>
            <a:lvl2pPr lvl="1">
              <a:spcBef>
                <a:spcPts val="0"/>
              </a:spcBef>
              <a:spcAft>
                <a:spcPts val="0"/>
              </a:spcAft>
              <a:buSzPts val="2400"/>
              <a:buFont typeface="Crimson Pro"/>
              <a:buNone/>
              <a:defRPr>
                <a:latin typeface="Crimson Pro"/>
                <a:ea typeface="Crimson Pro"/>
                <a:cs typeface="Crimson Pro"/>
                <a:sym typeface="Crimson Pro"/>
              </a:defRPr>
            </a:lvl2pPr>
            <a:lvl3pPr lvl="2">
              <a:spcBef>
                <a:spcPts val="0"/>
              </a:spcBef>
              <a:spcAft>
                <a:spcPts val="0"/>
              </a:spcAft>
              <a:buSzPts val="2400"/>
              <a:buFont typeface="Crimson Pro"/>
              <a:buNone/>
              <a:defRPr>
                <a:latin typeface="Crimson Pro"/>
                <a:ea typeface="Crimson Pro"/>
                <a:cs typeface="Crimson Pro"/>
                <a:sym typeface="Crimson Pro"/>
              </a:defRPr>
            </a:lvl3pPr>
            <a:lvl4pPr lvl="3">
              <a:spcBef>
                <a:spcPts val="0"/>
              </a:spcBef>
              <a:spcAft>
                <a:spcPts val="0"/>
              </a:spcAft>
              <a:buSzPts val="2400"/>
              <a:buFont typeface="Crimson Pro"/>
              <a:buNone/>
              <a:defRPr>
                <a:latin typeface="Crimson Pro"/>
                <a:ea typeface="Crimson Pro"/>
                <a:cs typeface="Crimson Pro"/>
                <a:sym typeface="Crimson Pro"/>
              </a:defRPr>
            </a:lvl4pPr>
            <a:lvl5pPr lvl="4">
              <a:spcBef>
                <a:spcPts val="0"/>
              </a:spcBef>
              <a:spcAft>
                <a:spcPts val="0"/>
              </a:spcAft>
              <a:buSzPts val="2400"/>
              <a:buFont typeface="Crimson Pro"/>
              <a:buNone/>
              <a:defRPr>
                <a:latin typeface="Crimson Pro"/>
                <a:ea typeface="Crimson Pro"/>
                <a:cs typeface="Crimson Pro"/>
                <a:sym typeface="Crimson Pro"/>
              </a:defRPr>
            </a:lvl5pPr>
            <a:lvl6pPr lvl="5">
              <a:spcBef>
                <a:spcPts val="0"/>
              </a:spcBef>
              <a:spcAft>
                <a:spcPts val="0"/>
              </a:spcAft>
              <a:buSzPts val="2400"/>
              <a:buFont typeface="Crimson Pro"/>
              <a:buNone/>
              <a:defRPr>
                <a:latin typeface="Crimson Pro"/>
                <a:ea typeface="Crimson Pro"/>
                <a:cs typeface="Crimson Pro"/>
                <a:sym typeface="Crimson Pro"/>
              </a:defRPr>
            </a:lvl6pPr>
            <a:lvl7pPr lvl="6">
              <a:spcBef>
                <a:spcPts val="0"/>
              </a:spcBef>
              <a:spcAft>
                <a:spcPts val="0"/>
              </a:spcAft>
              <a:buSzPts val="2400"/>
              <a:buFont typeface="Crimson Pro"/>
              <a:buNone/>
              <a:defRPr>
                <a:latin typeface="Crimson Pro"/>
                <a:ea typeface="Crimson Pro"/>
                <a:cs typeface="Crimson Pro"/>
                <a:sym typeface="Crimson Pro"/>
              </a:defRPr>
            </a:lvl7pPr>
            <a:lvl8pPr lvl="7">
              <a:spcBef>
                <a:spcPts val="0"/>
              </a:spcBef>
              <a:spcAft>
                <a:spcPts val="0"/>
              </a:spcAft>
              <a:buSzPts val="2400"/>
              <a:buFont typeface="Crimson Pro"/>
              <a:buNone/>
              <a:defRPr>
                <a:latin typeface="Crimson Pro"/>
                <a:ea typeface="Crimson Pro"/>
                <a:cs typeface="Crimson Pro"/>
                <a:sym typeface="Crimson Pro"/>
              </a:defRPr>
            </a:lvl8pPr>
            <a:lvl9pPr lvl="8">
              <a:spcBef>
                <a:spcPts val="0"/>
              </a:spcBef>
              <a:spcAft>
                <a:spcPts val="0"/>
              </a:spcAft>
              <a:buSzPts val="2400"/>
              <a:buFont typeface="Crimson Pro"/>
              <a:buNone/>
              <a:defRPr>
                <a:latin typeface="Crimson Pro"/>
                <a:ea typeface="Crimson Pro"/>
                <a:cs typeface="Crimson Pro"/>
                <a:sym typeface="Crimson Pro"/>
              </a:defRPr>
            </a:lvl9pPr>
          </a:lstStyle>
          <a:p>
            <a:endParaRPr/>
          </a:p>
        </p:txBody>
      </p:sp>
      <p:sp>
        <p:nvSpPr>
          <p:cNvPr id="150" name="Google Shape;150;p1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roduct slide 2">
  <p:cSld name="BIG_NUMBER">
    <p:spTree>
      <p:nvGrpSpPr>
        <p:cNvPr id="1" name="Shape 151"/>
        <p:cNvGrpSpPr/>
        <p:nvPr/>
      </p:nvGrpSpPr>
      <p:grpSpPr>
        <a:xfrm>
          <a:off x="0" y="0"/>
          <a:ext cx="0" cy="0"/>
          <a:chOff x="0" y="0"/>
          <a:chExt cx="0" cy="0"/>
        </a:xfrm>
      </p:grpSpPr>
      <p:sp>
        <p:nvSpPr>
          <p:cNvPr id="152" name="Google Shape;152;p16"/>
          <p:cNvSpPr>
            <a:spLocks noGrp="1"/>
          </p:cNvSpPr>
          <p:nvPr>
            <p:ph type="pic" idx="2"/>
          </p:nvPr>
        </p:nvSpPr>
        <p:spPr>
          <a:xfrm>
            <a:off x="0" y="0"/>
            <a:ext cx="9144000" cy="5143500"/>
          </a:xfrm>
          <a:prstGeom prst="rect">
            <a:avLst/>
          </a:prstGeom>
          <a:noFill/>
          <a:ln>
            <a:noFill/>
          </a:ln>
        </p:spPr>
      </p:sp>
      <p:sp>
        <p:nvSpPr>
          <p:cNvPr id="153" name="Google Shape;153;p16"/>
          <p:cNvSpPr txBox="1">
            <a:spLocks noGrp="1"/>
          </p:cNvSpPr>
          <p:nvPr>
            <p:ph type="title"/>
          </p:nvPr>
        </p:nvSpPr>
        <p:spPr>
          <a:xfrm>
            <a:off x="230900" y="457200"/>
            <a:ext cx="6427500" cy="15606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Clr>
                <a:schemeClr val="dk1"/>
              </a:buClr>
              <a:buSzPts val="7200"/>
              <a:buNone/>
              <a:defRPr sz="7200"/>
            </a:lvl1pPr>
            <a:lvl2pPr lvl="1">
              <a:lnSpc>
                <a:spcPct val="80000"/>
              </a:lnSpc>
              <a:spcBef>
                <a:spcPts val="0"/>
              </a:spcBef>
              <a:spcAft>
                <a:spcPts val="0"/>
              </a:spcAft>
              <a:buClr>
                <a:schemeClr val="dk1"/>
              </a:buClr>
              <a:buSzPts val="7200"/>
              <a:buNone/>
              <a:defRPr sz="7200"/>
            </a:lvl2pPr>
            <a:lvl3pPr lvl="2">
              <a:lnSpc>
                <a:spcPct val="80000"/>
              </a:lnSpc>
              <a:spcBef>
                <a:spcPts val="0"/>
              </a:spcBef>
              <a:spcAft>
                <a:spcPts val="0"/>
              </a:spcAft>
              <a:buClr>
                <a:schemeClr val="dk1"/>
              </a:buClr>
              <a:buSzPts val="7200"/>
              <a:buNone/>
              <a:defRPr sz="7200"/>
            </a:lvl3pPr>
            <a:lvl4pPr lvl="3">
              <a:lnSpc>
                <a:spcPct val="80000"/>
              </a:lnSpc>
              <a:spcBef>
                <a:spcPts val="0"/>
              </a:spcBef>
              <a:spcAft>
                <a:spcPts val="0"/>
              </a:spcAft>
              <a:buClr>
                <a:schemeClr val="dk1"/>
              </a:buClr>
              <a:buSzPts val="7200"/>
              <a:buNone/>
              <a:defRPr sz="7200"/>
            </a:lvl4pPr>
            <a:lvl5pPr lvl="4">
              <a:lnSpc>
                <a:spcPct val="80000"/>
              </a:lnSpc>
              <a:spcBef>
                <a:spcPts val="0"/>
              </a:spcBef>
              <a:spcAft>
                <a:spcPts val="0"/>
              </a:spcAft>
              <a:buClr>
                <a:schemeClr val="dk1"/>
              </a:buClr>
              <a:buSzPts val="7200"/>
              <a:buNone/>
              <a:defRPr sz="7200"/>
            </a:lvl5pPr>
            <a:lvl6pPr lvl="5">
              <a:lnSpc>
                <a:spcPct val="80000"/>
              </a:lnSpc>
              <a:spcBef>
                <a:spcPts val="0"/>
              </a:spcBef>
              <a:spcAft>
                <a:spcPts val="0"/>
              </a:spcAft>
              <a:buClr>
                <a:schemeClr val="dk1"/>
              </a:buClr>
              <a:buSzPts val="7200"/>
              <a:buNone/>
              <a:defRPr sz="7200"/>
            </a:lvl6pPr>
            <a:lvl7pPr lvl="6">
              <a:lnSpc>
                <a:spcPct val="80000"/>
              </a:lnSpc>
              <a:spcBef>
                <a:spcPts val="0"/>
              </a:spcBef>
              <a:spcAft>
                <a:spcPts val="0"/>
              </a:spcAft>
              <a:buClr>
                <a:schemeClr val="dk1"/>
              </a:buClr>
              <a:buSzPts val="7200"/>
              <a:buNone/>
              <a:defRPr sz="7200"/>
            </a:lvl7pPr>
            <a:lvl8pPr lvl="7">
              <a:lnSpc>
                <a:spcPct val="80000"/>
              </a:lnSpc>
              <a:spcBef>
                <a:spcPts val="0"/>
              </a:spcBef>
              <a:spcAft>
                <a:spcPts val="0"/>
              </a:spcAft>
              <a:buClr>
                <a:schemeClr val="dk1"/>
              </a:buClr>
              <a:buSzPts val="7200"/>
              <a:buNone/>
              <a:defRPr sz="7200"/>
            </a:lvl8pPr>
            <a:lvl9pPr lvl="8">
              <a:lnSpc>
                <a:spcPct val="80000"/>
              </a:lnSpc>
              <a:spcBef>
                <a:spcPts val="0"/>
              </a:spcBef>
              <a:spcAft>
                <a:spcPts val="0"/>
              </a:spcAft>
              <a:buClr>
                <a:schemeClr val="dk1"/>
              </a:buClr>
              <a:buSzPts val="7200"/>
              <a:buNone/>
              <a:defRPr sz="7200"/>
            </a:lvl9pPr>
          </a:lstStyle>
          <a:p>
            <a:endParaRPr/>
          </a:p>
        </p:txBody>
      </p:sp>
      <p:sp>
        <p:nvSpPr>
          <p:cNvPr id="154" name="Google Shape;154;p16"/>
          <p:cNvSpPr txBox="1">
            <a:spLocks noGrp="1"/>
          </p:cNvSpPr>
          <p:nvPr>
            <p:ph type="body" idx="1"/>
          </p:nvPr>
        </p:nvSpPr>
        <p:spPr>
          <a:xfrm>
            <a:off x="5349150" y="2957175"/>
            <a:ext cx="3452100" cy="1963200"/>
          </a:xfrm>
          <a:prstGeom prst="rect">
            <a:avLst/>
          </a:prstGeom>
        </p:spPr>
        <p:txBody>
          <a:bodyPr spcFirstLastPara="1" wrap="square" lIns="91425" tIns="91425" rIns="91425" bIns="91425" anchor="b" anchorCtr="0">
            <a:noAutofit/>
          </a:bodyPr>
          <a:lstStyle>
            <a:lvl1pPr marL="457200" lvl="0" indent="-304800">
              <a:spcBef>
                <a:spcPts val="0"/>
              </a:spcBef>
              <a:spcAft>
                <a:spcPts val="0"/>
              </a:spcAft>
              <a:buClr>
                <a:schemeClr val="dk1"/>
              </a:buClr>
              <a:buSzPts val="1200"/>
              <a:buChar char="●"/>
              <a:defRPr/>
            </a:lvl1pPr>
            <a:lvl2pPr marL="914400" lvl="1" indent="-304800">
              <a:spcBef>
                <a:spcPts val="0"/>
              </a:spcBef>
              <a:spcAft>
                <a:spcPts val="0"/>
              </a:spcAft>
              <a:buClr>
                <a:schemeClr val="dk1"/>
              </a:buClr>
              <a:buSzPts val="1200"/>
              <a:buChar char="○"/>
              <a:defRPr/>
            </a:lvl2pPr>
            <a:lvl3pPr marL="1371600" lvl="2" indent="-304800">
              <a:spcBef>
                <a:spcPts val="0"/>
              </a:spcBef>
              <a:spcAft>
                <a:spcPts val="0"/>
              </a:spcAft>
              <a:buClr>
                <a:schemeClr val="dk1"/>
              </a:buClr>
              <a:buSzPts val="1200"/>
              <a:buChar char="■"/>
              <a:defRPr/>
            </a:lvl3pPr>
            <a:lvl4pPr marL="1828800" lvl="3" indent="-304800">
              <a:spcBef>
                <a:spcPts val="0"/>
              </a:spcBef>
              <a:spcAft>
                <a:spcPts val="0"/>
              </a:spcAft>
              <a:buClr>
                <a:schemeClr val="dk1"/>
              </a:buClr>
              <a:buSzPts val="1200"/>
              <a:buChar char="●"/>
              <a:defRPr/>
            </a:lvl4pPr>
            <a:lvl5pPr marL="2286000" lvl="4" indent="-304800">
              <a:spcBef>
                <a:spcPts val="0"/>
              </a:spcBef>
              <a:spcAft>
                <a:spcPts val="0"/>
              </a:spcAft>
              <a:buClr>
                <a:schemeClr val="dk1"/>
              </a:buClr>
              <a:buSzPts val="1200"/>
              <a:buChar char="○"/>
              <a:defRPr/>
            </a:lvl5pPr>
            <a:lvl6pPr marL="2743200" lvl="5" indent="-304800">
              <a:spcBef>
                <a:spcPts val="0"/>
              </a:spcBef>
              <a:spcAft>
                <a:spcPts val="0"/>
              </a:spcAft>
              <a:buClr>
                <a:schemeClr val="dk1"/>
              </a:buClr>
              <a:buSzPts val="1200"/>
              <a:buChar char="■"/>
              <a:defRPr/>
            </a:lvl6pPr>
            <a:lvl7pPr marL="3200400" lvl="6" indent="-304800">
              <a:spcBef>
                <a:spcPts val="0"/>
              </a:spcBef>
              <a:spcAft>
                <a:spcPts val="0"/>
              </a:spcAft>
              <a:buClr>
                <a:schemeClr val="dk1"/>
              </a:buClr>
              <a:buSzPts val="1200"/>
              <a:buChar char="●"/>
              <a:defRPr/>
            </a:lvl7pPr>
            <a:lvl8pPr marL="3657600" lvl="7" indent="-304800">
              <a:spcBef>
                <a:spcPts val="0"/>
              </a:spcBef>
              <a:spcAft>
                <a:spcPts val="0"/>
              </a:spcAft>
              <a:buClr>
                <a:schemeClr val="dk1"/>
              </a:buClr>
              <a:buSzPts val="1200"/>
              <a:buChar char="○"/>
              <a:defRPr/>
            </a:lvl8pPr>
            <a:lvl9pPr marL="4114800" lvl="8" indent="-304800">
              <a:spcBef>
                <a:spcPts val="0"/>
              </a:spcBef>
              <a:spcAft>
                <a:spcPts val="0"/>
              </a:spcAft>
              <a:buClr>
                <a:schemeClr val="dk1"/>
              </a:buClr>
              <a:buSzPts val="1200"/>
              <a:buChar char="■"/>
              <a:defRPr/>
            </a:lvl9pPr>
          </a:lstStyle>
          <a:p>
            <a:endParaRPr/>
          </a:p>
        </p:txBody>
      </p:sp>
      <p:sp>
        <p:nvSpPr>
          <p:cNvPr id="155" name="Google Shape;155;p16"/>
          <p:cNvSpPr txBox="1">
            <a:spLocks noGrp="1"/>
          </p:cNvSpPr>
          <p:nvPr>
            <p:ph type="subTitle" idx="3"/>
          </p:nvPr>
        </p:nvSpPr>
        <p:spPr>
          <a:xfrm>
            <a:off x="235575" y="3861200"/>
            <a:ext cx="2857500" cy="1058700"/>
          </a:xfrm>
          <a:prstGeom prst="rect">
            <a:avLst/>
          </a:prstGeom>
        </p:spPr>
        <p:txBody>
          <a:bodyPr spcFirstLastPara="1" wrap="square" lIns="91425" tIns="91425" rIns="91425" bIns="91425" anchor="b" anchorCtr="0">
            <a:noAutofit/>
          </a:bodyPr>
          <a:lstStyle>
            <a:lvl1pPr lvl="0">
              <a:spcBef>
                <a:spcPts val="0"/>
              </a:spcBef>
              <a:spcAft>
                <a:spcPts val="0"/>
              </a:spcAft>
              <a:buClr>
                <a:schemeClr val="dk1"/>
              </a:buClr>
              <a:buSzPts val="2400"/>
              <a:buNone/>
              <a:defRPr/>
            </a:lvl1pPr>
            <a:lvl2pPr lvl="1">
              <a:spcBef>
                <a:spcPts val="0"/>
              </a:spcBef>
              <a:spcAft>
                <a:spcPts val="0"/>
              </a:spcAft>
              <a:buClr>
                <a:schemeClr val="dk1"/>
              </a:buClr>
              <a:buSzPts val="2400"/>
              <a:buNone/>
              <a:defRPr/>
            </a:lvl2pPr>
            <a:lvl3pPr lvl="2">
              <a:spcBef>
                <a:spcPts val="0"/>
              </a:spcBef>
              <a:spcAft>
                <a:spcPts val="0"/>
              </a:spcAft>
              <a:buClr>
                <a:schemeClr val="dk1"/>
              </a:buClr>
              <a:buSzPts val="2400"/>
              <a:buNone/>
              <a:defRPr/>
            </a:lvl3pPr>
            <a:lvl4pPr lvl="3">
              <a:spcBef>
                <a:spcPts val="0"/>
              </a:spcBef>
              <a:spcAft>
                <a:spcPts val="0"/>
              </a:spcAft>
              <a:buClr>
                <a:schemeClr val="dk1"/>
              </a:buClr>
              <a:buSzPts val="2400"/>
              <a:buNone/>
              <a:defRPr/>
            </a:lvl4pPr>
            <a:lvl5pPr lvl="4">
              <a:spcBef>
                <a:spcPts val="0"/>
              </a:spcBef>
              <a:spcAft>
                <a:spcPts val="0"/>
              </a:spcAft>
              <a:buClr>
                <a:schemeClr val="dk1"/>
              </a:buClr>
              <a:buSzPts val="2400"/>
              <a:buNone/>
              <a:defRPr/>
            </a:lvl5pPr>
            <a:lvl6pPr lvl="5">
              <a:spcBef>
                <a:spcPts val="0"/>
              </a:spcBef>
              <a:spcAft>
                <a:spcPts val="0"/>
              </a:spcAft>
              <a:buClr>
                <a:schemeClr val="dk1"/>
              </a:buClr>
              <a:buSzPts val="2400"/>
              <a:buNone/>
              <a:defRPr/>
            </a:lvl6pPr>
            <a:lvl7pPr lvl="6">
              <a:spcBef>
                <a:spcPts val="0"/>
              </a:spcBef>
              <a:spcAft>
                <a:spcPts val="0"/>
              </a:spcAft>
              <a:buClr>
                <a:schemeClr val="dk1"/>
              </a:buClr>
              <a:buSzPts val="2400"/>
              <a:buNone/>
              <a:defRPr/>
            </a:lvl7pPr>
            <a:lvl8pPr lvl="7">
              <a:spcBef>
                <a:spcPts val="0"/>
              </a:spcBef>
              <a:spcAft>
                <a:spcPts val="0"/>
              </a:spcAft>
              <a:buClr>
                <a:schemeClr val="dk1"/>
              </a:buClr>
              <a:buSzPts val="2400"/>
              <a:buNone/>
              <a:defRPr/>
            </a:lvl8pPr>
            <a:lvl9pPr lvl="8">
              <a:spcBef>
                <a:spcPts val="0"/>
              </a:spcBef>
              <a:spcAft>
                <a:spcPts val="0"/>
              </a:spcAft>
              <a:buClr>
                <a:schemeClr val="dk1"/>
              </a:buClr>
              <a:buSzPts val="2400"/>
              <a:buNone/>
              <a:defRPr/>
            </a:lvl9pPr>
          </a:lstStyle>
          <a:p>
            <a:endParaRPr/>
          </a:p>
        </p:txBody>
      </p:sp>
      <p:sp>
        <p:nvSpPr>
          <p:cNvPr id="156" name="Google Shape;156;p1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roduct slide 3">
  <p:cSld name="CUSTOM_4">
    <p:spTree>
      <p:nvGrpSpPr>
        <p:cNvPr id="1" name="Shape 157"/>
        <p:cNvGrpSpPr/>
        <p:nvPr/>
      </p:nvGrpSpPr>
      <p:grpSpPr>
        <a:xfrm>
          <a:off x="0" y="0"/>
          <a:ext cx="0" cy="0"/>
          <a:chOff x="0" y="0"/>
          <a:chExt cx="0" cy="0"/>
        </a:xfrm>
      </p:grpSpPr>
      <p:sp>
        <p:nvSpPr>
          <p:cNvPr id="158" name="Google Shape;158;p17"/>
          <p:cNvSpPr>
            <a:spLocks noGrp="1"/>
          </p:cNvSpPr>
          <p:nvPr>
            <p:ph type="pic" idx="2"/>
          </p:nvPr>
        </p:nvSpPr>
        <p:spPr>
          <a:xfrm>
            <a:off x="0" y="0"/>
            <a:ext cx="9144000" cy="5143500"/>
          </a:xfrm>
          <a:prstGeom prst="rect">
            <a:avLst/>
          </a:prstGeom>
          <a:noFill/>
          <a:ln>
            <a:noFill/>
          </a:ln>
        </p:spPr>
      </p:sp>
      <p:sp>
        <p:nvSpPr>
          <p:cNvPr id="159" name="Google Shape;159;p17"/>
          <p:cNvSpPr txBox="1">
            <a:spLocks noGrp="1"/>
          </p:cNvSpPr>
          <p:nvPr>
            <p:ph type="title"/>
          </p:nvPr>
        </p:nvSpPr>
        <p:spPr>
          <a:xfrm>
            <a:off x="230900" y="457200"/>
            <a:ext cx="6427500" cy="15606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Clr>
                <a:schemeClr val="dk1"/>
              </a:buClr>
              <a:buSzPts val="7200"/>
              <a:buNone/>
              <a:defRPr sz="7200"/>
            </a:lvl1pPr>
            <a:lvl2pPr lvl="1">
              <a:lnSpc>
                <a:spcPct val="80000"/>
              </a:lnSpc>
              <a:spcBef>
                <a:spcPts val="0"/>
              </a:spcBef>
              <a:spcAft>
                <a:spcPts val="0"/>
              </a:spcAft>
              <a:buClr>
                <a:schemeClr val="dk1"/>
              </a:buClr>
              <a:buSzPts val="7200"/>
              <a:buNone/>
              <a:defRPr sz="7200"/>
            </a:lvl2pPr>
            <a:lvl3pPr lvl="2">
              <a:lnSpc>
                <a:spcPct val="80000"/>
              </a:lnSpc>
              <a:spcBef>
                <a:spcPts val="0"/>
              </a:spcBef>
              <a:spcAft>
                <a:spcPts val="0"/>
              </a:spcAft>
              <a:buClr>
                <a:schemeClr val="dk1"/>
              </a:buClr>
              <a:buSzPts val="7200"/>
              <a:buNone/>
              <a:defRPr sz="7200"/>
            </a:lvl3pPr>
            <a:lvl4pPr lvl="3">
              <a:lnSpc>
                <a:spcPct val="80000"/>
              </a:lnSpc>
              <a:spcBef>
                <a:spcPts val="0"/>
              </a:spcBef>
              <a:spcAft>
                <a:spcPts val="0"/>
              </a:spcAft>
              <a:buClr>
                <a:schemeClr val="dk1"/>
              </a:buClr>
              <a:buSzPts val="7200"/>
              <a:buNone/>
              <a:defRPr sz="7200"/>
            </a:lvl4pPr>
            <a:lvl5pPr lvl="4">
              <a:lnSpc>
                <a:spcPct val="80000"/>
              </a:lnSpc>
              <a:spcBef>
                <a:spcPts val="0"/>
              </a:spcBef>
              <a:spcAft>
                <a:spcPts val="0"/>
              </a:spcAft>
              <a:buClr>
                <a:schemeClr val="dk1"/>
              </a:buClr>
              <a:buSzPts val="7200"/>
              <a:buNone/>
              <a:defRPr sz="7200"/>
            </a:lvl5pPr>
            <a:lvl6pPr lvl="5">
              <a:lnSpc>
                <a:spcPct val="80000"/>
              </a:lnSpc>
              <a:spcBef>
                <a:spcPts val="0"/>
              </a:spcBef>
              <a:spcAft>
                <a:spcPts val="0"/>
              </a:spcAft>
              <a:buClr>
                <a:schemeClr val="dk1"/>
              </a:buClr>
              <a:buSzPts val="7200"/>
              <a:buNone/>
              <a:defRPr sz="7200"/>
            </a:lvl6pPr>
            <a:lvl7pPr lvl="6">
              <a:lnSpc>
                <a:spcPct val="80000"/>
              </a:lnSpc>
              <a:spcBef>
                <a:spcPts val="0"/>
              </a:spcBef>
              <a:spcAft>
                <a:spcPts val="0"/>
              </a:spcAft>
              <a:buClr>
                <a:schemeClr val="dk1"/>
              </a:buClr>
              <a:buSzPts val="7200"/>
              <a:buNone/>
              <a:defRPr sz="7200"/>
            </a:lvl7pPr>
            <a:lvl8pPr lvl="7">
              <a:lnSpc>
                <a:spcPct val="80000"/>
              </a:lnSpc>
              <a:spcBef>
                <a:spcPts val="0"/>
              </a:spcBef>
              <a:spcAft>
                <a:spcPts val="0"/>
              </a:spcAft>
              <a:buClr>
                <a:schemeClr val="dk1"/>
              </a:buClr>
              <a:buSzPts val="7200"/>
              <a:buNone/>
              <a:defRPr sz="7200"/>
            </a:lvl8pPr>
            <a:lvl9pPr lvl="8">
              <a:lnSpc>
                <a:spcPct val="80000"/>
              </a:lnSpc>
              <a:spcBef>
                <a:spcPts val="0"/>
              </a:spcBef>
              <a:spcAft>
                <a:spcPts val="0"/>
              </a:spcAft>
              <a:buClr>
                <a:schemeClr val="dk1"/>
              </a:buClr>
              <a:buSzPts val="7200"/>
              <a:buNone/>
              <a:defRPr sz="7200"/>
            </a:lvl9pPr>
          </a:lstStyle>
          <a:p>
            <a:endParaRPr/>
          </a:p>
        </p:txBody>
      </p:sp>
      <p:sp>
        <p:nvSpPr>
          <p:cNvPr id="160" name="Google Shape;160;p17"/>
          <p:cNvSpPr txBox="1">
            <a:spLocks noGrp="1"/>
          </p:cNvSpPr>
          <p:nvPr>
            <p:ph type="body" idx="1"/>
          </p:nvPr>
        </p:nvSpPr>
        <p:spPr>
          <a:xfrm>
            <a:off x="230900" y="2957175"/>
            <a:ext cx="3452100" cy="1963200"/>
          </a:xfrm>
          <a:prstGeom prst="rect">
            <a:avLst/>
          </a:prstGeom>
        </p:spPr>
        <p:txBody>
          <a:bodyPr spcFirstLastPara="1" wrap="square" lIns="91425" tIns="91425" rIns="91425" bIns="91425" anchor="b" anchorCtr="0">
            <a:noAutofit/>
          </a:bodyPr>
          <a:lstStyle>
            <a:lvl1pPr marL="457200" lvl="0" indent="-304800">
              <a:spcBef>
                <a:spcPts val="0"/>
              </a:spcBef>
              <a:spcAft>
                <a:spcPts val="0"/>
              </a:spcAft>
              <a:buClr>
                <a:schemeClr val="dk1"/>
              </a:buClr>
              <a:buSzPts val="1200"/>
              <a:buChar char="●"/>
              <a:defRPr/>
            </a:lvl1pPr>
            <a:lvl2pPr marL="914400" lvl="1" indent="-304800">
              <a:spcBef>
                <a:spcPts val="0"/>
              </a:spcBef>
              <a:spcAft>
                <a:spcPts val="0"/>
              </a:spcAft>
              <a:buClr>
                <a:schemeClr val="dk1"/>
              </a:buClr>
              <a:buSzPts val="1200"/>
              <a:buChar char="○"/>
              <a:defRPr/>
            </a:lvl2pPr>
            <a:lvl3pPr marL="1371600" lvl="2" indent="-304800">
              <a:spcBef>
                <a:spcPts val="0"/>
              </a:spcBef>
              <a:spcAft>
                <a:spcPts val="0"/>
              </a:spcAft>
              <a:buClr>
                <a:schemeClr val="dk1"/>
              </a:buClr>
              <a:buSzPts val="1200"/>
              <a:buChar char="■"/>
              <a:defRPr/>
            </a:lvl3pPr>
            <a:lvl4pPr marL="1828800" lvl="3" indent="-304800">
              <a:spcBef>
                <a:spcPts val="0"/>
              </a:spcBef>
              <a:spcAft>
                <a:spcPts val="0"/>
              </a:spcAft>
              <a:buClr>
                <a:schemeClr val="dk1"/>
              </a:buClr>
              <a:buSzPts val="1200"/>
              <a:buChar char="●"/>
              <a:defRPr/>
            </a:lvl4pPr>
            <a:lvl5pPr marL="2286000" lvl="4" indent="-304800">
              <a:spcBef>
                <a:spcPts val="0"/>
              </a:spcBef>
              <a:spcAft>
                <a:spcPts val="0"/>
              </a:spcAft>
              <a:buClr>
                <a:schemeClr val="dk1"/>
              </a:buClr>
              <a:buSzPts val="1200"/>
              <a:buChar char="○"/>
              <a:defRPr/>
            </a:lvl5pPr>
            <a:lvl6pPr marL="2743200" lvl="5" indent="-304800">
              <a:spcBef>
                <a:spcPts val="0"/>
              </a:spcBef>
              <a:spcAft>
                <a:spcPts val="0"/>
              </a:spcAft>
              <a:buClr>
                <a:schemeClr val="dk1"/>
              </a:buClr>
              <a:buSzPts val="1200"/>
              <a:buChar char="■"/>
              <a:defRPr/>
            </a:lvl6pPr>
            <a:lvl7pPr marL="3200400" lvl="6" indent="-304800">
              <a:spcBef>
                <a:spcPts val="0"/>
              </a:spcBef>
              <a:spcAft>
                <a:spcPts val="0"/>
              </a:spcAft>
              <a:buClr>
                <a:schemeClr val="dk1"/>
              </a:buClr>
              <a:buSzPts val="1200"/>
              <a:buChar char="●"/>
              <a:defRPr/>
            </a:lvl7pPr>
            <a:lvl8pPr marL="3657600" lvl="7" indent="-304800">
              <a:spcBef>
                <a:spcPts val="0"/>
              </a:spcBef>
              <a:spcAft>
                <a:spcPts val="0"/>
              </a:spcAft>
              <a:buClr>
                <a:schemeClr val="dk1"/>
              </a:buClr>
              <a:buSzPts val="1200"/>
              <a:buChar char="○"/>
              <a:defRPr/>
            </a:lvl8pPr>
            <a:lvl9pPr marL="4114800" lvl="8" indent="-304800">
              <a:spcBef>
                <a:spcPts val="0"/>
              </a:spcBef>
              <a:spcAft>
                <a:spcPts val="0"/>
              </a:spcAft>
              <a:buClr>
                <a:schemeClr val="dk1"/>
              </a:buClr>
              <a:buSzPts val="1200"/>
              <a:buChar char="■"/>
              <a:defRPr/>
            </a:lvl9pPr>
          </a:lstStyle>
          <a:p>
            <a:endParaRPr/>
          </a:p>
        </p:txBody>
      </p:sp>
      <p:sp>
        <p:nvSpPr>
          <p:cNvPr id="161" name="Google Shape;161;p17"/>
          <p:cNvSpPr txBox="1">
            <a:spLocks noGrp="1"/>
          </p:cNvSpPr>
          <p:nvPr>
            <p:ph type="subTitle" idx="3"/>
          </p:nvPr>
        </p:nvSpPr>
        <p:spPr>
          <a:xfrm>
            <a:off x="6063950" y="3083100"/>
            <a:ext cx="2857500" cy="1836900"/>
          </a:xfrm>
          <a:prstGeom prst="rect">
            <a:avLst/>
          </a:prstGeom>
        </p:spPr>
        <p:txBody>
          <a:bodyPr spcFirstLastPara="1" wrap="square" lIns="91425" tIns="91425" rIns="91425" bIns="91425" anchor="b" anchorCtr="0">
            <a:noAutofit/>
          </a:bodyPr>
          <a:lstStyle>
            <a:lvl1pPr lvl="0">
              <a:spcBef>
                <a:spcPts val="0"/>
              </a:spcBef>
              <a:spcAft>
                <a:spcPts val="0"/>
              </a:spcAft>
              <a:buClr>
                <a:schemeClr val="dk1"/>
              </a:buClr>
              <a:buSzPts val="3200"/>
              <a:buNone/>
              <a:defRPr sz="3200"/>
            </a:lvl1pPr>
            <a:lvl2pPr lvl="1">
              <a:spcBef>
                <a:spcPts val="0"/>
              </a:spcBef>
              <a:spcAft>
                <a:spcPts val="0"/>
              </a:spcAft>
              <a:buClr>
                <a:schemeClr val="dk1"/>
              </a:buClr>
              <a:buSzPts val="3200"/>
              <a:buNone/>
              <a:defRPr sz="3200"/>
            </a:lvl2pPr>
            <a:lvl3pPr lvl="2">
              <a:spcBef>
                <a:spcPts val="0"/>
              </a:spcBef>
              <a:spcAft>
                <a:spcPts val="0"/>
              </a:spcAft>
              <a:buClr>
                <a:schemeClr val="dk1"/>
              </a:buClr>
              <a:buSzPts val="3200"/>
              <a:buNone/>
              <a:defRPr sz="3200"/>
            </a:lvl3pPr>
            <a:lvl4pPr lvl="3">
              <a:spcBef>
                <a:spcPts val="0"/>
              </a:spcBef>
              <a:spcAft>
                <a:spcPts val="0"/>
              </a:spcAft>
              <a:buClr>
                <a:schemeClr val="dk1"/>
              </a:buClr>
              <a:buSzPts val="3200"/>
              <a:buNone/>
              <a:defRPr sz="3200"/>
            </a:lvl4pPr>
            <a:lvl5pPr lvl="4">
              <a:spcBef>
                <a:spcPts val="0"/>
              </a:spcBef>
              <a:spcAft>
                <a:spcPts val="0"/>
              </a:spcAft>
              <a:buClr>
                <a:schemeClr val="dk1"/>
              </a:buClr>
              <a:buSzPts val="3200"/>
              <a:buNone/>
              <a:defRPr sz="3200"/>
            </a:lvl5pPr>
            <a:lvl6pPr lvl="5">
              <a:spcBef>
                <a:spcPts val="0"/>
              </a:spcBef>
              <a:spcAft>
                <a:spcPts val="0"/>
              </a:spcAft>
              <a:buClr>
                <a:schemeClr val="dk1"/>
              </a:buClr>
              <a:buSzPts val="3200"/>
              <a:buNone/>
              <a:defRPr sz="3200"/>
            </a:lvl6pPr>
            <a:lvl7pPr lvl="6">
              <a:spcBef>
                <a:spcPts val="0"/>
              </a:spcBef>
              <a:spcAft>
                <a:spcPts val="0"/>
              </a:spcAft>
              <a:buClr>
                <a:schemeClr val="dk1"/>
              </a:buClr>
              <a:buSzPts val="3200"/>
              <a:buNone/>
              <a:defRPr sz="3200"/>
            </a:lvl7pPr>
            <a:lvl8pPr lvl="7">
              <a:spcBef>
                <a:spcPts val="0"/>
              </a:spcBef>
              <a:spcAft>
                <a:spcPts val="0"/>
              </a:spcAft>
              <a:buClr>
                <a:schemeClr val="dk1"/>
              </a:buClr>
              <a:buSzPts val="3200"/>
              <a:buNone/>
              <a:defRPr sz="3200"/>
            </a:lvl8pPr>
            <a:lvl9pPr lvl="8">
              <a:spcBef>
                <a:spcPts val="0"/>
              </a:spcBef>
              <a:spcAft>
                <a:spcPts val="0"/>
              </a:spcAft>
              <a:buClr>
                <a:schemeClr val="dk1"/>
              </a:buClr>
              <a:buSzPts val="3200"/>
              <a:buNone/>
              <a:defRPr sz="3200"/>
            </a:lvl9pPr>
          </a:lstStyle>
          <a:p>
            <a:endParaRPr/>
          </a:p>
        </p:txBody>
      </p:sp>
      <p:sp>
        <p:nvSpPr>
          <p:cNvPr id="162" name="Google Shape;162;p1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Financial Snapshot">
  <p:cSld name="CUSTOM_17">
    <p:spTree>
      <p:nvGrpSpPr>
        <p:cNvPr id="1" name="Shape 163"/>
        <p:cNvGrpSpPr/>
        <p:nvPr/>
      </p:nvGrpSpPr>
      <p:grpSpPr>
        <a:xfrm>
          <a:off x="0" y="0"/>
          <a:ext cx="0" cy="0"/>
          <a:chOff x="0" y="0"/>
          <a:chExt cx="0" cy="0"/>
        </a:xfrm>
      </p:grpSpPr>
      <p:sp>
        <p:nvSpPr>
          <p:cNvPr id="164" name="Google Shape;164;p18"/>
          <p:cNvSpPr txBox="1">
            <a:spLocks noGrp="1"/>
          </p:cNvSpPr>
          <p:nvPr>
            <p:ph type="title"/>
          </p:nvPr>
        </p:nvSpPr>
        <p:spPr>
          <a:xfrm>
            <a:off x="230900" y="457200"/>
            <a:ext cx="4406400" cy="1107000"/>
          </a:xfrm>
          <a:prstGeom prst="rect">
            <a:avLst/>
          </a:prstGeom>
        </p:spPr>
        <p:txBody>
          <a:bodyPr spcFirstLastPara="1" wrap="square" lIns="91425" tIns="91425" rIns="91425" bIns="91425" anchor="t" anchorCtr="0">
            <a:noAutofit/>
          </a:bodyPr>
          <a:lstStyle>
            <a:lvl1pPr lvl="0">
              <a:spcBef>
                <a:spcPts val="0"/>
              </a:spcBef>
              <a:spcAft>
                <a:spcPts val="0"/>
              </a:spcAft>
              <a:buClr>
                <a:schemeClr val="dk1"/>
              </a:buClr>
              <a:buSzPts val="3600"/>
              <a:buNone/>
              <a:defRPr/>
            </a:lvl1pPr>
            <a:lvl2pPr lvl="1">
              <a:spcBef>
                <a:spcPts val="0"/>
              </a:spcBef>
              <a:spcAft>
                <a:spcPts val="0"/>
              </a:spcAft>
              <a:buClr>
                <a:schemeClr val="dk1"/>
              </a:buClr>
              <a:buSzPts val="3600"/>
              <a:buNone/>
              <a:defRPr sz="3600"/>
            </a:lvl2pPr>
            <a:lvl3pPr lvl="2">
              <a:spcBef>
                <a:spcPts val="0"/>
              </a:spcBef>
              <a:spcAft>
                <a:spcPts val="0"/>
              </a:spcAft>
              <a:buClr>
                <a:schemeClr val="dk1"/>
              </a:buClr>
              <a:buSzPts val="3600"/>
              <a:buNone/>
              <a:defRPr sz="3600"/>
            </a:lvl3pPr>
            <a:lvl4pPr lvl="3">
              <a:spcBef>
                <a:spcPts val="0"/>
              </a:spcBef>
              <a:spcAft>
                <a:spcPts val="0"/>
              </a:spcAft>
              <a:buClr>
                <a:schemeClr val="dk1"/>
              </a:buClr>
              <a:buSzPts val="3600"/>
              <a:buNone/>
              <a:defRPr sz="3600"/>
            </a:lvl4pPr>
            <a:lvl5pPr lvl="4">
              <a:spcBef>
                <a:spcPts val="0"/>
              </a:spcBef>
              <a:spcAft>
                <a:spcPts val="0"/>
              </a:spcAft>
              <a:buClr>
                <a:schemeClr val="dk1"/>
              </a:buClr>
              <a:buSzPts val="3600"/>
              <a:buNone/>
              <a:defRPr sz="3600"/>
            </a:lvl5pPr>
            <a:lvl6pPr lvl="5">
              <a:spcBef>
                <a:spcPts val="0"/>
              </a:spcBef>
              <a:spcAft>
                <a:spcPts val="0"/>
              </a:spcAft>
              <a:buClr>
                <a:schemeClr val="dk1"/>
              </a:buClr>
              <a:buSzPts val="3600"/>
              <a:buNone/>
              <a:defRPr sz="3600"/>
            </a:lvl6pPr>
            <a:lvl7pPr lvl="6">
              <a:spcBef>
                <a:spcPts val="0"/>
              </a:spcBef>
              <a:spcAft>
                <a:spcPts val="0"/>
              </a:spcAft>
              <a:buClr>
                <a:schemeClr val="dk1"/>
              </a:buClr>
              <a:buSzPts val="3600"/>
              <a:buNone/>
              <a:defRPr sz="3600"/>
            </a:lvl7pPr>
            <a:lvl8pPr lvl="7">
              <a:spcBef>
                <a:spcPts val="0"/>
              </a:spcBef>
              <a:spcAft>
                <a:spcPts val="0"/>
              </a:spcAft>
              <a:buClr>
                <a:schemeClr val="dk1"/>
              </a:buClr>
              <a:buSzPts val="3600"/>
              <a:buNone/>
              <a:defRPr sz="3600"/>
            </a:lvl8pPr>
            <a:lvl9pPr lvl="8">
              <a:spcBef>
                <a:spcPts val="0"/>
              </a:spcBef>
              <a:spcAft>
                <a:spcPts val="0"/>
              </a:spcAft>
              <a:buClr>
                <a:schemeClr val="dk1"/>
              </a:buClr>
              <a:buSzPts val="3600"/>
              <a:buNone/>
              <a:defRPr sz="3600"/>
            </a:lvl9pPr>
          </a:lstStyle>
          <a:p>
            <a:endParaRPr/>
          </a:p>
        </p:txBody>
      </p:sp>
      <p:sp>
        <p:nvSpPr>
          <p:cNvPr id="165" name="Google Shape;165;p18"/>
          <p:cNvSpPr txBox="1">
            <a:spLocks noGrp="1"/>
          </p:cNvSpPr>
          <p:nvPr>
            <p:ph type="title" idx="2"/>
          </p:nvPr>
        </p:nvSpPr>
        <p:spPr>
          <a:xfrm>
            <a:off x="4514725" y="457200"/>
            <a:ext cx="4400700" cy="1200900"/>
          </a:xfrm>
          <a:prstGeom prst="rect">
            <a:avLst/>
          </a:prstGeom>
        </p:spPr>
        <p:txBody>
          <a:bodyPr spcFirstLastPara="1" wrap="square" lIns="91425" tIns="91425" rIns="91425" bIns="91425" anchor="t" anchorCtr="0">
            <a:noAutofit/>
          </a:bodyPr>
          <a:lstStyle>
            <a:lvl1pPr lvl="0" algn="r">
              <a:spcBef>
                <a:spcPts val="0"/>
              </a:spcBef>
              <a:spcAft>
                <a:spcPts val="0"/>
              </a:spcAft>
              <a:buClr>
                <a:schemeClr val="dk1"/>
              </a:buClr>
              <a:buSzPts val="3600"/>
              <a:buNone/>
              <a:defRPr/>
            </a:lvl1pPr>
            <a:lvl2pPr lvl="1" algn="r">
              <a:spcBef>
                <a:spcPts val="0"/>
              </a:spcBef>
              <a:spcAft>
                <a:spcPts val="0"/>
              </a:spcAft>
              <a:buClr>
                <a:schemeClr val="dk1"/>
              </a:buClr>
              <a:buSzPts val="3600"/>
              <a:buNone/>
              <a:defRPr sz="3600"/>
            </a:lvl2pPr>
            <a:lvl3pPr lvl="2" algn="r">
              <a:spcBef>
                <a:spcPts val="0"/>
              </a:spcBef>
              <a:spcAft>
                <a:spcPts val="0"/>
              </a:spcAft>
              <a:buClr>
                <a:schemeClr val="dk1"/>
              </a:buClr>
              <a:buSzPts val="3600"/>
              <a:buNone/>
              <a:defRPr sz="3600"/>
            </a:lvl3pPr>
            <a:lvl4pPr lvl="3" algn="r">
              <a:spcBef>
                <a:spcPts val="0"/>
              </a:spcBef>
              <a:spcAft>
                <a:spcPts val="0"/>
              </a:spcAft>
              <a:buClr>
                <a:schemeClr val="dk1"/>
              </a:buClr>
              <a:buSzPts val="3600"/>
              <a:buNone/>
              <a:defRPr sz="3600"/>
            </a:lvl4pPr>
            <a:lvl5pPr lvl="4" algn="r">
              <a:spcBef>
                <a:spcPts val="0"/>
              </a:spcBef>
              <a:spcAft>
                <a:spcPts val="0"/>
              </a:spcAft>
              <a:buClr>
                <a:schemeClr val="dk1"/>
              </a:buClr>
              <a:buSzPts val="3600"/>
              <a:buNone/>
              <a:defRPr sz="3600"/>
            </a:lvl5pPr>
            <a:lvl6pPr lvl="5" algn="r">
              <a:spcBef>
                <a:spcPts val="0"/>
              </a:spcBef>
              <a:spcAft>
                <a:spcPts val="0"/>
              </a:spcAft>
              <a:buClr>
                <a:schemeClr val="dk1"/>
              </a:buClr>
              <a:buSzPts val="3600"/>
              <a:buNone/>
              <a:defRPr sz="3600"/>
            </a:lvl6pPr>
            <a:lvl7pPr lvl="6" algn="r">
              <a:spcBef>
                <a:spcPts val="0"/>
              </a:spcBef>
              <a:spcAft>
                <a:spcPts val="0"/>
              </a:spcAft>
              <a:buClr>
                <a:schemeClr val="dk1"/>
              </a:buClr>
              <a:buSzPts val="3600"/>
              <a:buNone/>
              <a:defRPr sz="3600"/>
            </a:lvl7pPr>
            <a:lvl8pPr lvl="7" algn="r">
              <a:spcBef>
                <a:spcPts val="0"/>
              </a:spcBef>
              <a:spcAft>
                <a:spcPts val="0"/>
              </a:spcAft>
              <a:buClr>
                <a:schemeClr val="dk1"/>
              </a:buClr>
              <a:buSzPts val="3600"/>
              <a:buNone/>
              <a:defRPr sz="3600"/>
            </a:lvl8pPr>
            <a:lvl9pPr lvl="8" algn="r">
              <a:spcBef>
                <a:spcPts val="0"/>
              </a:spcBef>
              <a:spcAft>
                <a:spcPts val="0"/>
              </a:spcAft>
              <a:buClr>
                <a:schemeClr val="dk1"/>
              </a:buClr>
              <a:buSzPts val="3600"/>
              <a:buNone/>
              <a:defRPr sz="3600"/>
            </a:lvl9pPr>
          </a:lstStyle>
          <a:p>
            <a:endParaRPr/>
          </a:p>
        </p:txBody>
      </p:sp>
      <p:cxnSp>
        <p:nvCxnSpPr>
          <p:cNvPr id="166" name="Google Shape;166;p18"/>
          <p:cNvCxnSpPr/>
          <p:nvPr/>
        </p:nvCxnSpPr>
        <p:spPr>
          <a:xfrm>
            <a:off x="228593" y="2547947"/>
            <a:ext cx="4130400" cy="0"/>
          </a:xfrm>
          <a:prstGeom prst="straightConnector1">
            <a:avLst/>
          </a:prstGeom>
          <a:noFill/>
          <a:ln w="28575" cap="flat" cmpd="sng">
            <a:solidFill>
              <a:schemeClr val="dk1"/>
            </a:solidFill>
            <a:prstDash val="solid"/>
            <a:round/>
            <a:headEnd type="none" w="med" len="med"/>
            <a:tailEnd type="none" w="med" len="med"/>
          </a:ln>
        </p:spPr>
      </p:cxnSp>
      <p:cxnSp>
        <p:nvCxnSpPr>
          <p:cNvPr id="167" name="Google Shape;167;p18"/>
          <p:cNvCxnSpPr/>
          <p:nvPr/>
        </p:nvCxnSpPr>
        <p:spPr>
          <a:xfrm>
            <a:off x="228593" y="3141710"/>
            <a:ext cx="4130400" cy="0"/>
          </a:xfrm>
          <a:prstGeom prst="straightConnector1">
            <a:avLst/>
          </a:prstGeom>
          <a:noFill/>
          <a:ln w="76200" cap="flat" cmpd="sng">
            <a:solidFill>
              <a:schemeClr val="dk1"/>
            </a:solidFill>
            <a:prstDash val="solid"/>
            <a:round/>
            <a:headEnd type="none" w="med" len="med"/>
            <a:tailEnd type="none" w="med" len="med"/>
          </a:ln>
        </p:spPr>
      </p:cxnSp>
      <p:cxnSp>
        <p:nvCxnSpPr>
          <p:cNvPr id="168" name="Google Shape;168;p18"/>
          <p:cNvCxnSpPr/>
          <p:nvPr/>
        </p:nvCxnSpPr>
        <p:spPr>
          <a:xfrm>
            <a:off x="4787401" y="3156573"/>
            <a:ext cx="4128000" cy="0"/>
          </a:xfrm>
          <a:prstGeom prst="straightConnector1">
            <a:avLst/>
          </a:prstGeom>
          <a:noFill/>
          <a:ln w="28575" cap="flat" cmpd="sng">
            <a:solidFill>
              <a:schemeClr val="dk1"/>
            </a:solidFill>
            <a:prstDash val="solid"/>
            <a:round/>
            <a:headEnd type="none" w="med" len="med"/>
            <a:tailEnd type="none" w="med" len="med"/>
          </a:ln>
        </p:spPr>
      </p:cxnSp>
      <p:cxnSp>
        <p:nvCxnSpPr>
          <p:cNvPr id="169" name="Google Shape;169;p18"/>
          <p:cNvCxnSpPr/>
          <p:nvPr/>
        </p:nvCxnSpPr>
        <p:spPr>
          <a:xfrm>
            <a:off x="4787401" y="4383431"/>
            <a:ext cx="4128000" cy="0"/>
          </a:xfrm>
          <a:prstGeom prst="straightConnector1">
            <a:avLst/>
          </a:prstGeom>
          <a:noFill/>
          <a:ln w="76200" cap="flat" cmpd="sng">
            <a:solidFill>
              <a:schemeClr val="dk1"/>
            </a:solidFill>
            <a:prstDash val="solid"/>
            <a:round/>
            <a:headEnd type="none" w="med" len="med"/>
            <a:tailEnd type="none" w="med" len="med"/>
          </a:ln>
        </p:spPr>
      </p:cxnSp>
      <p:cxnSp>
        <p:nvCxnSpPr>
          <p:cNvPr id="170" name="Google Shape;170;p18"/>
          <p:cNvCxnSpPr/>
          <p:nvPr/>
        </p:nvCxnSpPr>
        <p:spPr>
          <a:xfrm>
            <a:off x="4787401" y="2541925"/>
            <a:ext cx="4128000" cy="0"/>
          </a:xfrm>
          <a:prstGeom prst="straightConnector1">
            <a:avLst/>
          </a:prstGeom>
          <a:noFill/>
          <a:ln w="28575" cap="flat" cmpd="sng">
            <a:solidFill>
              <a:schemeClr val="dk1"/>
            </a:solidFill>
            <a:prstDash val="solid"/>
            <a:round/>
            <a:headEnd type="none" w="med" len="med"/>
            <a:tailEnd type="none" w="med" len="med"/>
          </a:ln>
        </p:spPr>
      </p:cxnSp>
      <p:cxnSp>
        <p:nvCxnSpPr>
          <p:cNvPr id="171" name="Google Shape;171;p18"/>
          <p:cNvCxnSpPr/>
          <p:nvPr/>
        </p:nvCxnSpPr>
        <p:spPr>
          <a:xfrm>
            <a:off x="4787401" y="3789668"/>
            <a:ext cx="4128000" cy="0"/>
          </a:xfrm>
          <a:prstGeom prst="straightConnector1">
            <a:avLst/>
          </a:prstGeom>
          <a:noFill/>
          <a:ln w="28575" cap="flat" cmpd="sng">
            <a:solidFill>
              <a:schemeClr val="dk1"/>
            </a:solidFill>
            <a:prstDash val="solid"/>
            <a:round/>
            <a:headEnd type="none" w="med" len="med"/>
            <a:tailEnd type="none" w="med" len="med"/>
          </a:ln>
        </p:spPr>
      </p:cxnSp>
      <p:cxnSp>
        <p:nvCxnSpPr>
          <p:cNvPr id="172" name="Google Shape;172;p18"/>
          <p:cNvCxnSpPr/>
          <p:nvPr/>
        </p:nvCxnSpPr>
        <p:spPr>
          <a:xfrm>
            <a:off x="4787387" y="1954430"/>
            <a:ext cx="4128000" cy="0"/>
          </a:xfrm>
          <a:prstGeom prst="straightConnector1">
            <a:avLst/>
          </a:prstGeom>
          <a:noFill/>
          <a:ln w="28575" cap="flat" cmpd="sng">
            <a:solidFill>
              <a:schemeClr val="dk1"/>
            </a:solidFill>
            <a:prstDash val="solid"/>
            <a:round/>
            <a:headEnd type="none" w="med" len="med"/>
            <a:tailEnd type="none" w="med" len="med"/>
          </a:ln>
        </p:spPr>
      </p:cxnSp>
      <p:cxnSp>
        <p:nvCxnSpPr>
          <p:cNvPr id="173" name="Google Shape;173;p18"/>
          <p:cNvCxnSpPr/>
          <p:nvPr/>
        </p:nvCxnSpPr>
        <p:spPr>
          <a:xfrm>
            <a:off x="229798" y="1954430"/>
            <a:ext cx="4128000" cy="0"/>
          </a:xfrm>
          <a:prstGeom prst="straightConnector1">
            <a:avLst/>
          </a:prstGeom>
          <a:noFill/>
          <a:ln w="28575" cap="flat" cmpd="sng">
            <a:solidFill>
              <a:schemeClr val="dk1"/>
            </a:solidFill>
            <a:prstDash val="solid"/>
            <a:round/>
            <a:headEnd type="none" w="med" len="med"/>
            <a:tailEnd type="none" w="med" len="med"/>
          </a:ln>
        </p:spPr>
      </p:cxnSp>
      <p:sp>
        <p:nvSpPr>
          <p:cNvPr id="174" name="Google Shape;174;p18"/>
          <p:cNvSpPr txBox="1">
            <a:spLocks noGrp="1"/>
          </p:cNvSpPr>
          <p:nvPr>
            <p:ph type="subTitle" idx="1"/>
          </p:nvPr>
        </p:nvSpPr>
        <p:spPr>
          <a:xfrm>
            <a:off x="228600" y="1384300"/>
            <a:ext cx="3060600" cy="5589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175" name="Google Shape;175;p18"/>
          <p:cNvSpPr txBox="1">
            <a:spLocks noGrp="1"/>
          </p:cNvSpPr>
          <p:nvPr>
            <p:ph type="subTitle" idx="3"/>
          </p:nvPr>
        </p:nvSpPr>
        <p:spPr>
          <a:xfrm>
            <a:off x="4787400" y="1384300"/>
            <a:ext cx="3060600" cy="5589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176" name="Google Shape;176;p18"/>
          <p:cNvSpPr txBox="1">
            <a:spLocks noGrp="1"/>
          </p:cNvSpPr>
          <p:nvPr>
            <p:ph type="subTitle" idx="4"/>
          </p:nvPr>
        </p:nvSpPr>
        <p:spPr>
          <a:xfrm>
            <a:off x="228600" y="1971750"/>
            <a:ext cx="1598100" cy="558900"/>
          </a:xfrm>
          <a:prstGeom prst="rect">
            <a:avLst/>
          </a:prstGeom>
        </p:spPr>
        <p:txBody>
          <a:bodyPr spcFirstLastPara="1" wrap="square" lIns="91425" tIns="91425" rIns="91425" bIns="91425" anchor="ctr" anchorCtr="0">
            <a:noAutofit/>
          </a:bodyPr>
          <a:lstStyle>
            <a:lvl1pPr lvl="0">
              <a:spcBef>
                <a:spcPts val="0"/>
              </a:spcBef>
              <a:spcAft>
                <a:spcPts val="0"/>
              </a:spcAft>
              <a:buSzPts val="1600"/>
              <a:buNone/>
              <a:defRPr sz="1600"/>
            </a:lvl1pPr>
            <a:lvl2pPr lvl="1">
              <a:spcBef>
                <a:spcPts val="0"/>
              </a:spcBef>
              <a:spcAft>
                <a:spcPts val="0"/>
              </a:spcAft>
              <a:buSzPts val="1600"/>
              <a:buNone/>
              <a:defRPr sz="1600"/>
            </a:lvl2pPr>
            <a:lvl3pPr lvl="2">
              <a:spcBef>
                <a:spcPts val="0"/>
              </a:spcBef>
              <a:spcAft>
                <a:spcPts val="0"/>
              </a:spcAft>
              <a:buSzPts val="1600"/>
              <a:buNone/>
              <a:defRPr sz="1600"/>
            </a:lvl3pPr>
            <a:lvl4pPr lvl="3">
              <a:spcBef>
                <a:spcPts val="0"/>
              </a:spcBef>
              <a:spcAft>
                <a:spcPts val="0"/>
              </a:spcAft>
              <a:buSzPts val="1600"/>
              <a:buNone/>
              <a:defRPr sz="1600"/>
            </a:lvl4pPr>
            <a:lvl5pPr lvl="4">
              <a:spcBef>
                <a:spcPts val="0"/>
              </a:spcBef>
              <a:spcAft>
                <a:spcPts val="0"/>
              </a:spcAft>
              <a:buSzPts val="1600"/>
              <a:buNone/>
              <a:defRPr sz="1600"/>
            </a:lvl5pPr>
            <a:lvl6pPr lvl="5">
              <a:spcBef>
                <a:spcPts val="0"/>
              </a:spcBef>
              <a:spcAft>
                <a:spcPts val="0"/>
              </a:spcAft>
              <a:buSzPts val="1600"/>
              <a:buNone/>
              <a:defRPr sz="1600"/>
            </a:lvl6pPr>
            <a:lvl7pPr lvl="6">
              <a:spcBef>
                <a:spcPts val="0"/>
              </a:spcBef>
              <a:spcAft>
                <a:spcPts val="0"/>
              </a:spcAft>
              <a:buSzPts val="1600"/>
              <a:buNone/>
              <a:defRPr sz="1600"/>
            </a:lvl7pPr>
            <a:lvl8pPr lvl="7">
              <a:spcBef>
                <a:spcPts val="0"/>
              </a:spcBef>
              <a:spcAft>
                <a:spcPts val="0"/>
              </a:spcAft>
              <a:buSzPts val="1600"/>
              <a:buNone/>
              <a:defRPr sz="1600"/>
            </a:lvl8pPr>
            <a:lvl9pPr lvl="8">
              <a:spcBef>
                <a:spcPts val="0"/>
              </a:spcBef>
              <a:spcAft>
                <a:spcPts val="0"/>
              </a:spcAft>
              <a:buSzPts val="1600"/>
              <a:buNone/>
              <a:defRPr sz="1600"/>
            </a:lvl9pPr>
          </a:lstStyle>
          <a:p>
            <a:endParaRPr/>
          </a:p>
        </p:txBody>
      </p:sp>
      <p:sp>
        <p:nvSpPr>
          <p:cNvPr id="177" name="Google Shape;177;p18"/>
          <p:cNvSpPr txBox="1">
            <a:spLocks noGrp="1"/>
          </p:cNvSpPr>
          <p:nvPr>
            <p:ph type="subTitle" idx="5"/>
          </p:nvPr>
        </p:nvSpPr>
        <p:spPr>
          <a:xfrm>
            <a:off x="236041" y="2565375"/>
            <a:ext cx="1598100" cy="558900"/>
          </a:xfrm>
          <a:prstGeom prst="rect">
            <a:avLst/>
          </a:prstGeom>
        </p:spPr>
        <p:txBody>
          <a:bodyPr spcFirstLastPara="1" wrap="square" lIns="91425" tIns="91425" rIns="91425" bIns="91425" anchor="ctr" anchorCtr="0">
            <a:noAutofit/>
          </a:bodyPr>
          <a:lstStyle>
            <a:lvl1pPr lvl="0">
              <a:spcBef>
                <a:spcPts val="0"/>
              </a:spcBef>
              <a:spcAft>
                <a:spcPts val="0"/>
              </a:spcAft>
              <a:buSzPts val="1600"/>
              <a:buNone/>
              <a:defRPr sz="1600"/>
            </a:lvl1pPr>
            <a:lvl2pPr lvl="1">
              <a:spcBef>
                <a:spcPts val="0"/>
              </a:spcBef>
              <a:spcAft>
                <a:spcPts val="0"/>
              </a:spcAft>
              <a:buSzPts val="1600"/>
              <a:buNone/>
              <a:defRPr sz="1600"/>
            </a:lvl2pPr>
            <a:lvl3pPr lvl="2">
              <a:spcBef>
                <a:spcPts val="0"/>
              </a:spcBef>
              <a:spcAft>
                <a:spcPts val="0"/>
              </a:spcAft>
              <a:buSzPts val="1600"/>
              <a:buNone/>
              <a:defRPr sz="1600"/>
            </a:lvl3pPr>
            <a:lvl4pPr lvl="3">
              <a:spcBef>
                <a:spcPts val="0"/>
              </a:spcBef>
              <a:spcAft>
                <a:spcPts val="0"/>
              </a:spcAft>
              <a:buSzPts val="1600"/>
              <a:buNone/>
              <a:defRPr sz="1600"/>
            </a:lvl4pPr>
            <a:lvl5pPr lvl="4">
              <a:spcBef>
                <a:spcPts val="0"/>
              </a:spcBef>
              <a:spcAft>
                <a:spcPts val="0"/>
              </a:spcAft>
              <a:buSzPts val="1600"/>
              <a:buNone/>
              <a:defRPr sz="1600"/>
            </a:lvl5pPr>
            <a:lvl6pPr lvl="5">
              <a:spcBef>
                <a:spcPts val="0"/>
              </a:spcBef>
              <a:spcAft>
                <a:spcPts val="0"/>
              </a:spcAft>
              <a:buSzPts val="1600"/>
              <a:buNone/>
              <a:defRPr sz="1600"/>
            </a:lvl6pPr>
            <a:lvl7pPr lvl="6">
              <a:spcBef>
                <a:spcPts val="0"/>
              </a:spcBef>
              <a:spcAft>
                <a:spcPts val="0"/>
              </a:spcAft>
              <a:buSzPts val="1600"/>
              <a:buNone/>
              <a:defRPr sz="1600"/>
            </a:lvl7pPr>
            <a:lvl8pPr lvl="7">
              <a:spcBef>
                <a:spcPts val="0"/>
              </a:spcBef>
              <a:spcAft>
                <a:spcPts val="0"/>
              </a:spcAft>
              <a:buSzPts val="1600"/>
              <a:buNone/>
              <a:defRPr sz="1600"/>
            </a:lvl8pPr>
            <a:lvl9pPr lvl="8">
              <a:spcBef>
                <a:spcPts val="0"/>
              </a:spcBef>
              <a:spcAft>
                <a:spcPts val="0"/>
              </a:spcAft>
              <a:buSzPts val="1600"/>
              <a:buNone/>
              <a:defRPr sz="1600"/>
            </a:lvl9pPr>
          </a:lstStyle>
          <a:p>
            <a:endParaRPr/>
          </a:p>
        </p:txBody>
      </p:sp>
      <p:sp>
        <p:nvSpPr>
          <p:cNvPr id="178" name="Google Shape;178;p18"/>
          <p:cNvSpPr txBox="1">
            <a:spLocks noGrp="1"/>
          </p:cNvSpPr>
          <p:nvPr>
            <p:ph type="title" idx="6"/>
          </p:nvPr>
        </p:nvSpPr>
        <p:spPr>
          <a:xfrm>
            <a:off x="2438400" y="1981200"/>
            <a:ext cx="1929900" cy="5589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sz="2400"/>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179" name="Google Shape;179;p18"/>
          <p:cNvSpPr txBox="1">
            <a:spLocks noGrp="1"/>
          </p:cNvSpPr>
          <p:nvPr>
            <p:ph type="title" idx="7"/>
          </p:nvPr>
        </p:nvSpPr>
        <p:spPr>
          <a:xfrm>
            <a:off x="2438400" y="2565375"/>
            <a:ext cx="1929900" cy="5589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sz="2400"/>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180" name="Google Shape;180;p18"/>
          <p:cNvSpPr txBox="1">
            <a:spLocks noGrp="1"/>
          </p:cNvSpPr>
          <p:nvPr>
            <p:ph type="subTitle" idx="8"/>
          </p:nvPr>
        </p:nvSpPr>
        <p:spPr>
          <a:xfrm>
            <a:off x="243403" y="3159125"/>
            <a:ext cx="1598100" cy="558900"/>
          </a:xfrm>
          <a:prstGeom prst="rect">
            <a:avLst/>
          </a:prstGeom>
        </p:spPr>
        <p:txBody>
          <a:bodyPr spcFirstLastPara="1" wrap="square" lIns="91425" tIns="91425" rIns="91425" bIns="91425" anchor="ctr" anchorCtr="0">
            <a:noAutofit/>
          </a:bodyPr>
          <a:lstStyle>
            <a:lvl1pPr lvl="0">
              <a:spcBef>
                <a:spcPts val="0"/>
              </a:spcBef>
              <a:spcAft>
                <a:spcPts val="0"/>
              </a:spcAft>
              <a:buSzPts val="1600"/>
              <a:buFont typeface="Crimson Pro"/>
              <a:buNone/>
              <a:defRPr sz="1600" b="1">
                <a:latin typeface="Crimson Pro"/>
                <a:ea typeface="Crimson Pro"/>
                <a:cs typeface="Crimson Pro"/>
                <a:sym typeface="Crimson Pro"/>
              </a:defRPr>
            </a:lvl1pPr>
            <a:lvl2pPr lvl="1">
              <a:spcBef>
                <a:spcPts val="0"/>
              </a:spcBef>
              <a:spcAft>
                <a:spcPts val="0"/>
              </a:spcAft>
              <a:buSzPts val="1600"/>
              <a:buFont typeface="Crimson Pro"/>
              <a:buNone/>
              <a:defRPr sz="1600" b="1">
                <a:latin typeface="Crimson Pro"/>
                <a:ea typeface="Crimson Pro"/>
                <a:cs typeface="Crimson Pro"/>
                <a:sym typeface="Crimson Pro"/>
              </a:defRPr>
            </a:lvl2pPr>
            <a:lvl3pPr lvl="2">
              <a:spcBef>
                <a:spcPts val="0"/>
              </a:spcBef>
              <a:spcAft>
                <a:spcPts val="0"/>
              </a:spcAft>
              <a:buSzPts val="1600"/>
              <a:buFont typeface="Crimson Pro"/>
              <a:buNone/>
              <a:defRPr sz="1600" b="1">
                <a:latin typeface="Crimson Pro"/>
                <a:ea typeface="Crimson Pro"/>
                <a:cs typeface="Crimson Pro"/>
                <a:sym typeface="Crimson Pro"/>
              </a:defRPr>
            </a:lvl3pPr>
            <a:lvl4pPr lvl="3">
              <a:spcBef>
                <a:spcPts val="0"/>
              </a:spcBef>
              <a:spcAft>
                <a:spcPts val="0"/>
              </a:spcAft>
              <a:buSzPts val="1600"/>
              <a:buFont typeface="Crimson Pro"/>
              <a:buNone/>
              <a:defRPr sz="1600" b="1">
                <a:latin typeface="Crimson Pro"/>
                <a:ea typeface="Crimson Pro"/>
                <a:cs typeface="Crimson Pro"/>
                <a:sym typeface="Crimson Pro"/>
              </a:defRPr>
            </a:lvl4pPr>
            <a:lvl5pPr lvl="4">
              <a:spcBef>
                <a:spcPts val="0"/>
              </a:spcBef>
              <a:spcAft>
                <a:spcPts val="0"/>
              </a:spcAft>
              <a:buSzPts val="1600"/>
              <a:buFont typeface="Crimson Pro"/>
              <a:buNone/>
              <a:defRPr sz="1600" b="1">
                <a:latin typeface="Crimson Pro"/>
                <a:ea typeface="Crimson Pro"/>
                <a:cs typeface="Crimson Pro"/>
                <a:sym typeface="Crimson Pro"/>
              </a:defRPr>
            </a:lvl5pPr>
            <a:lvl6pPr lvl="5">
              <a:spcBef>
                <a:spcPts val="0"/>
              </a:spcBef>
              <a:spcAft>
                <a:spcPts val="0"/>
              </a:spcAft>
              <a:buSzPts val="1600"/>
              <a:buFont typeface="Crimson Pro"/>
              <a:buNone/>
              <a:defRPr sz="1600" b="1">
                <a:latin typeface="Crimson Pro"/>
                <a:ea typeface="Crimson Pro"/>
                <a:cs typeface="Crimson Pro"/>
                <a:sym typeface="Crimson Pro"/>
              </a:defRPr>
            </a:lvl6pPr>
            <a:lvl7pPr lvl="6">
              <a:spcBef>
                <a:spcPts val="0"/>
              </a:spcBef>
              <a:spcAft>
                <a:spcPts val="0"/>
              </a:spcAft>
              <a:buSzPts val="1600"/>
              <a:buFont typeface="Crimson Pro"/>
              <a:buNone/>
              <a:defRPr sz="1600" b="1">
                <a:latin typeface="Crimson Pro"/>
                <a:ea typeface="Crimson Pro"/>
                <a:cs typeface="Crimson Pro"/>
                <a:sym typeface="Crimson Pro"/>
              </a:defRPr>
            </a:lvl7pPr>
            <a:lvl8pPr lvl="7">
              <a:spcBef>
                <a:spcPts val="0"/>
              </a:spcBef>
              <a:spcAft>
                <a:spcPts val="0"/>
              </a:spcAft>
              <a:buSzPts val="1600"/>
              <a:buFont typeface="Crimson Pro"/>
              <a:buNone/>
              <a:defRPr sz="1600" b="1">
                <a:latin typeface="Crimson Pro"/>
                <a:ea typeface="Crimson Pro"/>
                <a:cs typeface="Crimson Pro"/>
                <a:sym typeface="Crimson Pro"/>
              </a:defRPr>
            </a:lvl8pPr>
            <a:lvl9pPr lvl="8">
              <a:spcBef>
                <a:spcPts val="0"/>
              </a:spcBef>
              <a:spcAft>
                <a:spcPts val="0"/>
              </a:spcAft>
              <a:buSzPts val="1600"/>
              <a:buFont typeface="Crimson Pro"/>
              <a:buNone/>
              <a:defRPr sz="1600" b="1">
                <a:latin typeface="Crimson Pro"/>
                <a:ea typeface="Crimson Pro"/>
                <a:cs typeface="Crimson Pro"/>
                <a:sym typeface="Crimson Pro"/>
              </a:defRPr>
            </a:lvl9pPr>
          </a:lstStyle>
          <a:p>
            <a:endParaRPr/>
          </a:p>
        </p:txBody>
      </p:sp>
      <p:sp>
        <p:nvSpPr>
          <p:cNvPr id="181" name="Google Shape;181;p18"/>
          <p:cNvSpPr txBox="1">
            <a:spLocks noGrp="1"/>
          </p:cNvSpPr>
          <p:nvPr>
            <p:ph type="title" idx="9"/>
          </p:nvPr>
        </p:nvSpPr>
        <p:spPr>
          <a:xfrm>
            <a:off x="2445532" y="3159125"/>
            <a:ext cx="1929900" cy="5589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sz="2400"/>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182" name="Google Shape;182;p18"/>
          <p:cNvSpPr txBox="1">
            <a:spLocks noGrp="1"/>
          </p:cNvSpPr>
          <p:nvPr>
            <p:ph type="subTitle" idx="13"/>
          </p:nvPr>
        </p:nvSpPr>
        <p:spPr>
          <a:xfrm>
            <a:off x="4781550" y="1958400"/>
            <a:ext cx="1876800" cy="558900"/>
          </a:xfrm>
          <a:prstGeom prst="rect">
            <a:avLst/>
          </a:prstGeom>
        </p:spPr>
        <p:txBody>
          <a:bodyPr spcFirstLastPara="1" wrap="square" lIns="91425" tIns="91425" rIns="91425" bIns="91425" anchor="ctr" anchorCtr="0">
            <a:noAutofit/>
          </a:bodyPr>
          <a:lstStyle>
            <a:lvl1pPr lvl="0">
              <a:spcBef>
                <a:spcPts val="0"/>
              </a:spcBef>
              <a:spcAft>
                <a:spcPts val="0"/>
              </a:spcAft>
              <a:buSzPts val="1600"/>
              <a:buNone/>
              <a:defRPr sz="1600"/>
            </a:lvl1pPr>
            <a:lvl2pPr lvl="1">
              <a:spcBef>
                <a:spcPts val="0"/>
              </a:spcBef>
              <a:spcAft>
                <a:spcPts val="0"/>
              </a:spcAft>
              <a:buSzPts val="1600"/>
              <a:buNone/>
              <a:defRPr sz="1600"/>
            </a:lvl2pPr>
            <a:lvl3pPr lvl="2">
              <a:spcBef>
                <a:spcPts val="0"/>
              </a:spcBef>
              <a:spcAft>
                <a:spcPts val="0"/>
              </a:spcAft>
              <a:buSzPts val="1600"/>
              <a:buNone/>
              <a:defRPr sz="1600"/>
            </a:lvl3pPr>
            <a:lvl4pPr lvl="3">
              <a:spcBef>
                <a:spcPts val="0"/>
              </a:spcBef>
              <a:spcAft>
                <a:spcPts val="0"/>
              </a:spcAft>
              <a:buSzPts val="1600"/>
              <a:buNone/>
              <a:defRPr sz="1600"/>
            </a:lvl4pPr>
            <a:lvl5pPr lvl="4">
              <a:spcBef>
                <a:spcPts val="0"/>
              </a:spcBef>
              <a:spcAft>
                <a:spcPts val="0"/>
              </a:spcAft>
              <a:buSzPts val="1600"/>
              <a:buNone/>
              <a:defRPr sz="1600"/>
            </a:lvl5pPr>
            <a:lvl6pPr lvl="5">
              <a:spcBef>
                <a:spcPts val="0"/>
              </a:spcBef>
              <a:spcAft>
                <a:spcPts val="0"/>
              </a:spcAft>
              <a:buSzPts val="1600"/>
              <a:buNone/>
              <a:defRPr sz="1600"/>
            </a:lvl6pPr>
            <a:lvl7pPr lvl="6">
              <a:spcBef>
                <a:spcPts val="0"/>
              </a:spcBef>
              <a:spcAft>
                <a:spcPts val="0"/>
              </a:spcAft>
              <a:buSzPts val="1600"/>
              <a:buNone/>
              <a:defRPr sz="1600"/>
            </a:lvl7pPr>
            <a:lvl8pPr lvl="7">
              <a:spcBef>
                <a:spcPts val="0"/>
              </a:spcBef>
              <a:spcAft>
                <a:spcPts val="0"/>
              </a:spcAft>
              <a:buSzPts val="1600"/>
              <a:buNone/>
              <a:defRPr sz="1600"/>
            </a:lvl8pPr>
            <a:lvl9pPr lvl="8">
              <a:spcBef>
                <a:spcPts val="0"/>
              </a:spcBef>
              <a:spcAft>
                <a:spcPts val="0"/>
              </a:spcAft>
              <a:buSzPts val="1600"/>
              <a:buNone/>
              <a:defRPr sz="1600"/>
            </a:lvl9pPr>
          </a:lstStyle>
          <a:p>
            <a:endParaRPr/>
          </a:p>
        </p:txBody>
      </p:sp>
      <p:sp>
        <p:nvSpPr>
          <p:cNvPr id="183" name="Google Shape;183;p18"/>
          <p:cNvSpPr txBox="1">
            <a:spLocks noGrp="1"/>
          </p:cNvSpPr>
          <p:nvPr>
            <p:ph type="title" idx="14"/>
          </p:nvPr>
        </p:nvSpPr>
        <p:spPr>
          <a:xfrm>
            <a:off x="6991350" y="1967838"/>
            <a:ext cx="1929900" cy="5589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sz="2400"/>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184" name="Google Shape;184;p18"/>
          <p:cNvSpPr txBox="1">
            <a:spLocks noGrp="1"/>
          </p:cNvSpPr>
          <p:nvPr>
            <p:ph type="subTitle" idx="15"/>
          </p:nvPr>
        </p:nvSpPr>
        <p:spPr>
          <a:xfrm>
            <a:off x="4781550" y="2552763"/>
            <a:ext cx="1876800" cy="558900"/>
          </a:xfrm>
          <a:prstGeom prst="rect">
            <a:avLst/>
          </a:prstGeom>
        </p:spPr>
        <p:txBody>
          <a:bodyPr spcFirstLastPara="1" wrap="square" lIns="91425" tIns="91425" rIns="91425" bIns="91425" anchor="ctr" anchorCtr="0">
            <a:noAutofit/>
          </a:bodyPr>
          <a:lstStyle>
            <a:lvl1pPr lvl="0">
              <a:spcBef>
                <a:spcPts val="0"/>
              </a:spcBef>
              <a:spcAft>
                <a:spcPts val="0"/>
              </a:spcAft>
              <a:buSzPts val="1600"/>
              <a:buNone/>
              <a:defRPr sz="1600"/>
            </a:lvl1pPr>
            <a:lvl2pPr lvl="1">
              <a:spcBef>
                <a:spcPts val="0"/>
              </a:spcBef>
              <a:spcAft>
                <a:spcPts val="0"/>
              </a:spcAft>
              <a:buSzPts val="1600"/>
              <a:buNone/>
              <a:defRPr sz="1600"/>
            </a:lvl2pPr>
            <a:lvl3pPr lvl="2">
              <a:spcBef>
                <a:spcPts val="0"/>
              </a:spcBef>
              <a:spcAft>
                <a:spcPts val="0"/>
              </a:spcAft>
              <a:buSzPts val="1600"/>
              <a:buNone/>
              <a:defRPr sz="1600"/>
            </a:lvl3pPr>
            <a:lvl4pPr lvl="3">
              <a:spcBef>
                <a:spcPts val="0"/>
              </a:spcBef>
              <a:spcAft>
                <a:spcPts val="0"/>
              </a:spcAft>
              <a:buSzPts val="1600"/>
              <a:buNone/>
              <a:defRPr sz="1600"/>
            </a:lvl4pPr>
            <a:lvl5pPr lvl="4">
              <a:spcBef>
                <a:spcPts val="0"/>
              </a:spcBef>
              <a:spcAft>
                <a:spcPts val="0"/>
              </a:spcAft>
              <a:buSzPts val="1600"/>
              <a:buNone/>
              <a:defRPr sz="1600"/>
            </a:lvl5pPr>
            <a:lvl6pPr lvl="5">
              <a:spcBef>
                <a:spcPts val="0"/>
              </a:spcBef>
              <a:spcAft>
                <a:spcPts val="0"/>
              </a:spcAft>
              <a:buSzPts val="1600"/>
              <a:buNone/>
              <a:defRPr sz="1600"/>
            </a:lvl6pPr>
            <a:lvl7pPr lvl="6">
              <a:spcBef>
                <a:spcPts val="0"/>
              </a:spcBef>
              <a:spcAft>
                <a:spcPts val="0"/>
              </a:spcAft>
              <a:buSzPts val="1600"/>
              <a:buNone/>
              <a:defRPr sz="1600"/>
            </a:lvl7pPr>
            <a:lvl8pPr lvl="7">
              <a:spcBef>
                <a:spcPts val="0"/>
              </a:spcBef>
              <a:spcAft>
                <a:spcPts val="0"/>
              </a:spcAft>
              <a:buSzPts val="1600"/>
              <a:buNone/>
              <a:defRPr sz="1600"/>
            </a:lvl8pPr>
            <a:lvl9pPr lvl="8">
              <a:spcBef>
                <a:spcPts val="0"/>
              </a:spcBef>
              <a:spcAft>
                <a:spcPts val="0"/>
              </a:spcAft>
              <a:buSzPts val="1600"/>
              <a:buNone/>
              <a:defRPr sz="1600"/>
            </a:lvl9pPr>
          </a:lstStyle>
          <a:p>
            <a:endParaRPr/>
          </a:p>
        </p:txBody>
      </p:sp>
      <p:sp>
        <p:nvSpPr>
          <p:cNvPr id="185" name="Google Shape;185;p18"/>
          <p:cNvSpPr txBox="1">
            <a:spLocks noGrp="1"/>
          </p:cNvSpPr>
          <p:nvPr>
            <p:ph type="title" idx="16"/>
          </p:nvPr>
        </p:nvSpPr>
        <p:spPr>
          <a:xfrm>
            <a:off x="6991350" y="2562200"/>
            <a:ext cx="1929900" cy="5589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sz="2400"/>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186" name="Google Shape;186;p18"/>
          <p:cNvSpPr txBox="1">
            <a:spLocks noGrp="1"/>
          </p:cNvSpPr>
          <p:nvPr>
            <p:ph type="subTitle" idx="17"/>
          </p:nvPr>
        </p:nvSpPr>
        <p:spPr>
          <a:xfrm>
            <a:off x="4781550" y="3188950"/>
            <a:ext cx="1876800" cy="558900"/>
          </a:xfrm>
          <a:prstGeom prst="rect">
            <a:avLst/>
          </a:prstGeom>
        </p:spPr>
        <p:txBody>
          <a:bodyPr spcFirstLastPara="1" wrap="square" lIns="91425" tIns="91425" rIns="91425" bIns="91425" anchor="ctr" anchorCtr="0">
            <a:noAutofit/>
          </a:bodyPr>
          <a:lstStyle>
            <a:lvl1pPr lvl="0">
              <a:spcBef>
                <a:spcPts val="0"/>
              </a:spcBef>
              <a:spcAft>
                <a:spcPts val="0"/>
              </a:spcAft>
              <a:buSzPts val="1600"/>
              <a:buNone/>
              <a:defRPr sz="1600"/>
            </a:lvl1pPr>
            <a:lvl2pPr lvl="1">
              <a:spcBef>
                <a:spcPts val="0"/>
              </a:spcBef>
              <a:spcAft>
                <a:spcPts val="0"/>
              </a:spcAft>
              <a:buSzPts val="1600"/>
              <a:buNone/>
              <a:defRPr sz="1600"/>
            </a:lvl2pPr>
            <a:lvl3pPr lvl="2">
              <a:spcBef>
                <a:spcPts val="0"/>
              </a:spcBef>
              <a:spcAft>
                <a:spcPts val="0"/>
              </a:spcAft>
              <a:buSzPts val="1600"/>
              <a:buNone/>
              <a:defRPr sz="1600"/>
            </a:lvl3pPr>
            <a:lvl4pPr lvl="3">
              <a:spcBef>
                <a:spcPts val="0"/>
              </a:spcBef>
              <a:spcAft>
                <a:spcPts val="0"/>
              </a:spcAft>
              <a:buSzPts val="1600"/>
              <a:buNone/>
              <a:defRPr sz="1600"/>
            </a:lvl4pPr>
            <a:lvl5pPr lvl="4">
              <a:spcBef>
                <a:spcPts val="0"/>
              </a:spcBef>
              <a:spcAft>
                <a:spcPts val="0"/>
              </a:spcAft>
              <a:buSzPts val="1600"/>
              <a:buNone/>
              <a:defRPr sz="1600"/>
            </a:lvl5pPr>
            <a:lvl6pPr lvl="5">
              <a:spcBef>
                <a:spcPts val="0"/>
              </a:spcBef>
              <a:spcAft>
                <a:spcPts val="0"/>
              </a:spcAft>
              <a:buSzPts val="1600"/>
              <a:buNone/>
              <a:defRPr sz="1600"/>
            </a:lvl6pPr>
            <a:lvl7pPr lvl="6">
              <a:spcBef>
                <a:spcPts val="0"/>
              </a:spcBef>
              <a:spcAft>
                <a:spcPts val="0"/>
              </a:spcAft>
              <a:buSzPts val="1600"/>
              <a:buNone/>
              <a:defRPr sz="1600"/>
            </a:lvl7pPr>
            <a:lvl8pPr lvl="7">
              <a:spcBef>
                <a:spcPts val="0"/>
              </a:spcBef>
              <a:spcAft>
                <a:spcPts val="0"/>
              </a:spcAft>
              <a:buSzPts val="1600"/>
              <a:buNone/>
              <a:defRPr sz="1600"/>
            </a:lvl8pPr>
            <a:lvl9pPr lvl="8">
              <a:spcBef>
                <a:spcPts val="0"/>
              </a:spcBef>
              <a:spcAft>
                <a:spcPts val="0"/>
              </a:spcAft>
              <a:buSzPts val="1600"/>
              <a:buNone/>
              <a:defRPr sz="1600"/>
            </a:lvl9pPr>
          </a:lstStyle>
          <a:p>
            <a:endParaRPr/>
          </a:p>
        </p:txBody>
      </p:sp>
      <p:sp>
        <p:nvSpPr>
          <p:cNvPr id="187" name="Google Shape;187;p18"/>
          <p:cNvSpPr txBox="1">
            <a:spLocks noGrp="1"/>
          </p:cNvSpPr>
          <p:nvPr>
            <p:ph type="title" idx="18"/>
          </p:nvPr>
        </p:nvSpPr>
        <p:spPr>
          <a:xfrm>
            <a:off x="6991350" y="3198388"/>
            <a:ext cx="1929900" cy="5589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sz="2400"/>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188" name="Google Shape;188;p18"/>
          <p:cNvSpPr txBox="1">
            <a:spLocks noGrp="1"/>
          </p:cNvSpPr>
          <p:nvPr>
            <p:ph type="subTitle" idx="19"/>
          </p:nvPr>
        </p:nvSpPr>
        <p:spPr>
          <a:xfrm>
            <a:off x="4781550" y="3802375"/>
            <a:ext cx="1876800" cy="558900"/>
          </a:xfrm>
          <a:prstGeom prst="rect">
            <a:avLst/>
          </a:prstGeom>
        </p:spPr>
        <p:txBody>
          <a:bodyPr spcFirstLastPara="1" wrap="square" lIns="91425" tIns="91425" rIns="91425" bIns="91425" anchor="ctr" anchorCtr="0">
            <a:noAutofit/>
          </a:bodyPr>
          <a:lstStyle>
            <a:lvl1pPr lvl="0">
              <a:spcBef>
                <a:spcPts val="0"/>
              </a:spcBef>
              <a:spcAft>
                <a:spcPts val="0"/>
              </a:spcAft>
              <a:buSzPts val="1600"/>
              <a:buNone/>
              <a:defRPr sz="1600"/>
            </a:lvl1pPr>
            <a:lvl2pPr lvl="1">
              <a:spcBef>
                <a:spcPts val="0"/>
              </a:spcBef>
              <a:spcAft>
                <a:spcPts val="0"/>
              </a:spcAft>
              <a:buSzPts val="1600"/>
              <a:buNone/>
              <a:defRPr sz="1600"/>
            </a:lvl2pPr>
            <a:lvl3pPr lvl="2">
              <a:spcBef>
                <a:spcPts val="0"/>
              </a:spcBef>
              <a:spcAft>
                <a:spcPts val="0"/>
              </a:spcAft>
              <a:buSzPts val="1600"/>
              <a:buNone/>
              <a:defRPr sz="1600"/>
            </a:lvl3pPr>
            <a:lvl4pPr lvl="3">
              <a:spcBef>
                <a:spcPts val="0"/>
              </a:spcBef>
              <a:spcAft>
                <a:spcPts val="0"/>
              </a:spcAft>
              <a:buSzPts val="1600"/>
              <a:buNone/>
              <a:defRPr sz="1600"/>
            </a:lvl4pPr>
            <a:lvl5pPr lvl="4">
              <a:spcBef>
                <a:spcPts val="0"/>
              </a:spcBef>
              <a:spcAft>
                <a:spcPts val="0"/>
              </a:spcAft>
              <a:buSzPts val="1600"/>
              <a:buNone/>
              <a:defRPr sz="1600"/>
            </a:lvl5pPr>
            <a:lvl6pPr lvl="5">
              <a:spcBef>
                <a:spcPts val="0"/>
              </a:spcBef>
              <a:spcAft>
                <a:spcPts val="0"/>
              </a:spcAft>
              <a:buSzPts val="1600"/>
              <a:buNone/>
              <a:defRPr sz="1600"/>
            </a:lvl6pPr>
            <a:lvl7pPr lvl="6">
              <a:spcBef>
                <a:spcPts val="0"/>
              </a:spcBef>
              <a:spcAft>
                <a:spcPts val="0"/>
              </a:spcAft>
              <a:buSzPts val="1600"/>
              <a:buNone/>
              <a:defRPr sz="1600"/>
            </a:lvl7pPr>
            <a:lvl8pPr lvl="7">
              <a:spcBef>
                <a:spcPts val="0"/>
              </a:spcBef>
              <a:spcAft>
                <a:spcPts val="0"/>
              </a:spcAft>
              <a:buSzPts val="1600"/>
              <a:buNone/>
              <a:defRPr sz="1600"/>
            </a:lvl8pPr>
            <a:lvl9pPr lvl="8">
              <a:spcBef>
                <a:spcPts val="0"/>
              </a:spcBef>
              <a:spcAft>
                <a:spcPts val="0"/>
              </a:spcAft>
              <a:buSzPts val="1600"/>
              <a:buNone/>
              <a:defRPr sz="1600"/>
            </a:lvl9pPr>
          </a:lstStyle>
          <a:p>
            <a:endParaRPr/>
          </a:p>
        </p:txBody>
      </p:sp>
      <p:sp>
        <p:nvSpPr>
          <p:cNvPr id="189" name="Google Shape;189;p18"/>
          <p:cNvSpPr txBox="1">
            <a:spLocks noGrp="1"/>
          </p:cNvSpPr>
          <p:nvPr>
            <p:ph type="title" idx="20"/>
          </p:nvPr>
        </p:nvSpPr>
        <p:spPr>
          <a:xfrm>
            <a:off x="6991350" y="3811813"/>
            <a:ext cx="1929900" cy="5589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sz="2400"/>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190" name="Google Shape;190;p18"/>
          <p:cNvSpPr txBox="1">
            <a:spLocks noGrp="1"/>
          </p:cNvSpPr>
          <p:nvPr>
            <p:ph type="subTitle" idx="21"/>
          </p:nvPr>
        </p:nvSpPr>
        <p:spPr>
          <a:xfrm>
            <a:off x="4781550" y="4405575"/>
            <a:ext cx="1876800" cy="558900"/>
          </a:xfrm>
          <a:prstGeom prst="rect">
            <a:avLst/>
          </a:prstGeom>
        </p:spPr>
        <p:txBody>
          <a:bodyPr spcFirstLastPara="1" wrap="square" lIns="91425" tIns="91425" rIns="91425" bIns="91425" anchor="ctr" anchorCtr="0">
            <a:noAutofit/>
          </a:bodyPr>
          <a:lstStyle>
            <a:lvl1pPr lvl="0">
              <a:spcBef>
                <a:spcPts val="0"/>
              </a:spcBef>
              <a:spcAft>
                <a:spcPts val="0"/>
              </a:spcAft>
              <a:buSzPts val="1600"/>
              <a:buFont typeface="Crimson Pro"/>
              <a:buNone/>
              <a:defRPr sz="1600" b="1">
                <a:latin typeface="Crimson Pro"/>
                <a:ea typeface="Crimson Pro"/>
                <a:cs typeface="Crimson Pro"/>
                <a:sym typeface="Crimson Pro"/>
              </a:defRPr>
            </a:lvl1pPr>
            <a:lvl2pPr lvl="1">
              <a:spcBef>
                <a:spcPts val="0"/>
              </a:spcBef>
              <a:spcAft>
                <a:spcPts val="0"/>
              </a:spcAft>
              <a:buSzPts val="1600"/>
              <a:buFont typeface="Crimson Pro"/>
              <a:buNone/>
              <a:defRPr sz="1600" b="1">
                <a:latin typeface="Crimson Pro"/>
                <a:ea typeface="Crimson Pro"/>
                <a:cs typeface="Crimson Pro"/>
                <a:sym typeface="Crimson Pro"/>
              </a:defRPr>
            </a:lvl2pPr>
            <a:lvl3pPr lvl="2">
              <a:spcBef>
                <a:spcPts val="0"/>
              </a:spcBef>
              <a:spcAft>
                <a:spcPts val="0"/>
              </a:spcAft>
              <a:buSzPts val="1600"/>
              <a:buFont typeface="Crimson Pro"/>
              <a:buNone/>
              <a:defRPr sz="1600" b="1">
                <a:latin typeface="Crimson Pro"/>
                <a:ea typeface="Crimson Pro"/>
                <a:cs typeface="Crimson Pro"/>
                <a:sym typeface="Crimson Pro"/>
              </a:defRPr>
            </a:lvl3pPr>
            <a:lvl4pPr lvl="3">
              <a:spcBef>
                <a:spcPts val="0"/>
              </a:spcBef>
              <a:spcAft>
                <a:spcPts val="0"/>
              </a:spcAft>
              <a:buSzPts val="1600"/>
              <a:buFont typeface="Crimson Pro"/>
              <a:buNone/>
              <a:defRPr sz="1600" b="1">
                <a:latin typeface="Crimson Pro"/>
                <a:ea typeface="Crimson Pro"/>
                <a:cs typeface="Crimson Pro"/>
                <a:sym typeface="Crimson Pro"/>
              </a:defRPr>
            </a:lvl4pPr>
            <a:lvl5pPr lvl="4">
              <a:spcBef>
                <a:spcPts val="0"/>
              </a:spcBef>
              <a:spcAft>
                <a:spcPts val="0"/>
              </a:spcAft>
              <a:buSzPts val="1600"/>
              <a:buFont typeface="Crimson Pro"/>
              <a:buNone/>
              <a:defRPr sz="1600" b="1">
                <a:latin typeface="Crimson Pro"/>
                <a:ea typeface="Crimson Pro"/>
                <a:cs typeface="Crimson Pro"/>
                <a:sym typeface="Crimson Pro"/>
              </a:defRPr>
            </a:lvl5pPr>
            <a:lvl6pPr lvl="5">
              <a:spcBef>
                <a:spcPts val="0"/>
              </a:spcBef>
              <a:spcAft>
                <a:spcPts val="0"/>
              </a:spcAft>
              <a:buSzPts val="1600"/>
              <a:buFont typeface="Crimson Pro"/>
              <a:buNone/>
              <a:defRPr sz="1600" b="1">
                <a:latin typeface="Crimson Pro"/>
                <a:ea typeface="Crimson Pro"/>
                <a:cs typeface="Crimson Pro"/>
                <a:sym typeface="Crimson Pro"/>
              </a:defRPr>
            </a:lvl6pPr>
            <a:lvl7pPr lvl="6">
              <a:spcBef>
                <a:spcPts val="0"/>
              </a:spcBef>
              <a:spcAft>
                <a:spcPts val="0"/>
              </a:spcAft>
              <a:buSzPts val="1600"/>
              <a:buFont typeface="Crimson Pro"/>
              <a:buNone/>
              <a:defRPr sz="1600" b="1">
                <a:latin typeface="Crimson Pro"/>
                <a:ea typeface="Crimson Pro"/>
                <a:cs typeface="Crimson Pro"/>
                <a:sym typeface="Crimson Pro"/>
              </a:defRPr>
            </a:lvl7pPr>
            <a:lvl8pPr lvl="7">
              <a:spcBef>
                <a:spcPts val="0"/>
              </a:spcBef>
              <a:spcAft>
                <a:spcPts val="0"/>
              </a:spcAft>
              <a:buSzPts val="1600"/>
              <a:buFont typeface="Crimson Pro"/>
              <a:buNone/>
              <a:defRPr sz="1600" b="1">
                <a:latin typeface="Crimson Pro"/>
                <a:ea typeface="Crimson Pro"/>
                <a:cs typeface="Crimson Pro"/>
                <a:sym typeface="Crimson Pro"/>
              </a:defRPr>
            </a:lvl8pPr>
            <a:lvl9pPr lvl="8">
              <a:spcBef>
                <a:spcPts val="0"/>
              </a:spcBef>
              <a:spcAft>
                <a:spcPts val="0"/>
              </a:spcAft>
              <a:buSzPts val="1600"/>
              <a:buFont typeface="Crimson Pro"/>
              <a:buNone/>
              <a:defRPr sz="1600" b="1">
                <a:latin typeface="Crimson Pro"/>
                <a:ea typeface="Crimson Pro"/>
                <a:cs typeface="Crimson Pro"/>
                <a:sym typeface="Crimson Pro"/>
              </a:defRPr>
            </a:lvl9pPr>
          </a:lstStyle>
          <a:p>
            <a:endParaRPr/>
          </a:p>
        </p:txBody>
      </p:sp>
      <p:sp>
        <p:nvSpPr>
          <p:cNvPr id="191" name="Google Shape;191;p18"/>
          <p:cNvSpPr txBox="1">
            <a:spLocks noGrp="1"/>
          </p:cNvSpPr>
          <p:nvPr>
            <p:ph type="title" idx="22"/>
          </p:nvPr>
        </p:nvSpPr>
        <p:spPr>
          <a:xfrm>
            <a:off x="6991350" y="4415013"/>
            <a:ext cx="1929900" cy="5589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sz="2400"/>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192" name="Google Shape;192;p1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Financials" type="blank">
  <p:cSld name="BLANK">
    <p:spTree>
      <p:nvGrpSpPr>
        <p:cNvPr id="1" name="Shape 193"/>
        <p:cNvGrpSpPr/>
        <p:nvPr/>
      </p:nvGrpSpPr>
      <p:grpSpPr>
        <a:xfrm>
          <a:off x="0" y="0"/>
          <a:ext cx="0" cy="0"/>
          <a:chOff x="0" y="0"/>
          <a:chExt cx="0" cy="0"/>
        </a:xfrm>
      </p:grpSpPr>
      <p:cxnSp>
        <p:nvCxnSpPr>
          <p:cNvPr id="194" name="Google Shape;194;p19"/>
          <p:cNvCxnSpPr/>
          <p:nvPr/>
        </p:nvCxnSpPr>
        <p:spPr>
          <a:xfrm>
            <a:off x="230900" y="1913425"/>
            <a:ext cx="8684700" cy="0"/>
          </a:xfrm>
          <a:prstGeom prst="straightConnector1">
            <a:avLst/>
          </a:prstGeom>
          <a:noFill/>
          <a:ln w="28575" cap="flat" cmpd="sng">
            <a:solidFill>
              <a:schemeClr val="dk1"/>
            </a:solidFill>
            <a:prstDash val="solid"/>
            <a:round/>
            <a:headEnd type="none" w="med" len="med"/>
            <a:tailEnd type="none" w="med" len="med"/>
          </a:ln>
        </p:spPr>
      </p:cxnSp>
      <p:cxnSp>
        <p:nvCxnSpPr>
          <p:cNvPr id="195" name="Google Shape;195;p19"/>
          <p:cNvCxnSpPr/>
          <p:nvPr/>
        </p:nvCxnSpPr>
        <p:spPr>
          <a:xfrm>
            <a:off x="230900" y="2646088"/>
            <a:ext cx="8684700" cy="0"/>
          </a:xfrm>
          <a:prstGeom prst="straightConnector1">
            <a:avLst/>
          </a:prstGeom>
          <a:noFill/>
          <a:ln w="28575" cap="flat" cmpd="sng">
            <a:solidFill>
              <a:schemeClr val="dk1"/>
            </a:solidFill>
            <a:prstDash val="solid"/>
            <a:round/>
            <a:headEnd type="none" w="med" len="med"/>
            <a:tailEnd type="none" w="med" len="med"/>
          </a:ln>
        </p:spPr>
      </p:cxnSp>
      <p:cxnSp>
        <p:nvCxnSpPr>
          <p:cNvPr id="196" name="Google Shape;196;p19"/>
          <p:cNvCxnSpPr/>
          <p:nvPr/>
        </p:nvCxnSpPr>
        <p:spPr>
          <a:xfrm>
            <a:off x="230900" y="3378750"/>
            <a:ext cx="8684700" cy="0"/>
          </a:xfrm>
          <a:prstGeom prst="straightConnector1">
            <a:avLst/>
          </a:prstGeom>
          <a:noFill/>
          <a:ln w="28575" cap="flat" cmpd="sng">
            <a:solidFill>
              <a:schemeClr val="dk1"/>
            </a:solidFill>
            <a:prstDash val="solid"/>
            <a:round/>
            <a:headEnd type="none" w="med" len="med"/>
            <a:tailEnd type="none" w="med" len="med"/>
          </a:ln>
        </p:spPr>
      </p:cxnSp>
      <p:cxnSp>
        <p:nvCxnSpPr>
          <p:cNvPr id="197" name="Google Shape;197;p19"/>
          <p:cNvCxnSpPr/>
          <p:nvPr/>
        </p:nvCxnSpPr>
        <p:spPr>
          <a:xfrm>
            <a:off x="230900" y="4111413"/>
            <a:ext cx="8684700" cy="0"/>
          </a:xfrm>
          <a:prstGeom prst="straightConnector1">
            <a:avLst/>
          </a:prstGeom>
          <a:noFill/>
          <a:ln w="28575" cap="flat" cmpd="sng">
            <a:solidFill>
              <a:schemeClr val="dk1"/>
            </a:solidFill>
            <a:prstDash val="solid"/>
            <a:round/>
            <a:headEnd type="none" w="med" len="med"/>
            <a:tailEnd type="none" w="med" len="med"/>
          </a:ln>
        </p:spPr>
      </p:cxnSp>
      <p:cxnSp>
        <p:nvCxnSpPr>
          <p:cNvPr id="198" name="Google Shape;198;p19"/>
          <p:cNvCxnSpPr/>
          <p:nvPr/>
        </p:nvCxnSpPr>
        <p:spPr>
          <a:xfrm>
            <a:off x="230900" y="4844075"/>
            <a:ext cx="8684700" cy="0"/>
          </a:xfrm>
          <a:prstGeom prst="straightConnector1">
            <a:avLst/>
          </a:prstGeom>
          <a:noFill/>
          <a:ln w="76200" cap="flat" cmpd="sng">
            <a:solidFill>
              <a:schemeClr val="dk1"/>
            </a:solidFill>
            <a:prstDash val="solid"/>
            <a:round/>
            <a:headEnd type="none" w="med" len="med"/>
            <a:tailEnd type="none" w="med" len="med"/>
          </a:ln>
        </p:spPr>
      </p:cxnSp>
      <p:sp>
        <p:nvSpPr>
          <p:cNvPr id="199" name="Google Shape;199;p19"/>
          <p:cNvSpPr txBox="1">
            <a:spLocks noGrp="1"/>
          </p:cNvSpPr>
          <p:nvPr>
            <p:ph type="title"/>
          </p:nvPr>
        </p:nvSpPr>
        <p:spPr>
          <a:xfrm>
            <a:off x="230900" y="457200"/>
            <a:ext cx="4406400" cy="1107000"/>
          </a:xfrm>
          <a:prstGeom prst="rect">
            <a:avLst/>
          </a:prstGeom>
        </p:spPr>
        <p:txBody>
          <a:bodyPr spcFirstLastPara="1" wrap="square" lIns="91425" tIns="91425" rIns="91425" bIns="91425" anchor="t" anchorCtr="0">
            <a:noAutofit/>
          </a:bodyPr>
          <a:lstStyle>
            <a:lvl1pPr lvl="0">
              <a:spcBef>
                <a:spcPts val="0"/>
              </a:spcBef>
              <a:spcAft>
                <a:spcPts val="0"/>
              </a:spcAft>
              <a:buClr>
                <a:schemeClr val="dk1"/>
              </a:buClr>
              <a:buSzPts val="3600"/>
              <a:buNone/>
              <a:defRPr/>
            </a:lvl1pPr>
            <a:lvl2pPr lvl="1">
              <a:spcBef>
                <a:spcPts val="0"/>
              </a:spcBef>
              <a:spcAft>
                <a:spcPts val="0"/>
              </a:spcAft>
              <a:buClr>
                <a:schemeClr val="dk1"/>
              </a:buClr>
              <a:buSzPts val="4800"/>
              <a:buNone/>
              <a:defRPr/>
            </a:lvl2pPr>
            <a:lvl3pPr lvl="2">
              <a:spcBef>
                <a:spcPts val="0"/>
              </a:spcBef>
              <a:spcAft>
                <a:spcPts val="0"/>
              </a:spcAft>
              <a:buClr>
                <a:schemeClr val="dk1"/>
              </a:buClr>
              <a:buSzPts val="4800"/>
              <a:buNone/>
              <a:defRPr/>
            </a:lvl3pPr>
            <a:lvl4pPr lvl="3">
              <a:spcBef>
                <a:spcPts val="0"/>
              </a:spcBef>
              <a:spcAft>
                <a:spcPts val="0"/>
              </a:spcAft>
              <a:buClr>
                <a:schemeClr val="dk1"/>
              </a:buClr>
              <a:buSzPts val="4800"/>
              <a:buNone/>
              <a:defRPr/>
            </a:lvl4pPr>
            <a:lvl5pPr lvl="4">
              <a:spcBef>
                <a:spcPts val="0"/>
              </a:spcBef>
              <a:spcAft>
                <a:spcPts val="0"/>
              </a:spcAft>
              <a:buClr>
                <a:schemeClr val="dk1"/>
              </a:buClr>
              <a:buSzPts val="4800"/>
              <a:buNone/>
              <a:defRPr/>
            </a:lvl5pPr>
            <a:lvl6pPr lvl="5">
              <a:spcBef>
                <a:spcPts val="0"/>
              </a:spcBef>
              <a:spcAft>
                <a:spcPts val="0"/>
              </a:spcAft>
              <a:buClr>
                <a:schemeClr val="dk1"/>
              </a:buClr>
              <a:buSzPts val="4800"/>
              <a:buNone/>
              <a:defRPr/>
            </a:lvl6pPr>
            <a:lvl7pPr lvl="6">
              <a:spcBef>
                <a:spcPts val="0"/>
              </a:spcBef>
              <a:spcAft>
                <a:spcPts val="0"/>
              </a:spcAft>
              <a:buClr>
                <a:schemeClr val="dk1"/>
              </a:buClr>
              <a:buSzPts val="4800"/>
              <a:buNone/>
              <a:defRPr/>
            </a:lvl7pPr>
            <a:lvl8pPr lvl="7">
              <a:spcBef>
                <a:spcPts val="0"/>
              </a:spcBef>
              <a:spcAft>
                <a:spcPts val="0"/>
              </a:spcAft>
              <a:buClr>
                <a:schemeClr val="dk1"/>
              </a:buClr>
              <a:buSzPts val="4800"/>
              <a:buNone/>
              <a:defRPr/>
            </a:lvl8pPr>
            <a:lvl9pPr lvl="8">
              <a:spcBef>
                <a:spcPts val="0"/>
              </a:spcBef>
              <a:spcAft>
                <a:spcPts val="0"/>
              </a:spcAft>
              <a:buClr>
                <a:schemeClr val="dk1"/>
              </a:buClr>
              <a:buSzPts val="4800"/>
              <a:buNone/>
              <a:defRPr/>
            </a:lvl9pPr>
          </a:lstStyle>
          <a:p>
            <a:endParaRPr/>
          </a:p>
        </p:txBody>
      </p:sp>
      <p:sp>
        <p:nvSpPr>
          <p:cNvPr id="200" name="Google Shape;200;p19"/>
          <p:cNvSpPr txBox="1">
            <a:spLocks noGrp="1"/>
          </p:cNvSpPr>
          <p:nvPr>
            <p:ph type="title" idx="2"/>
          </p:nvPr>
        </p:nvSpPr>
        <p:spPr>
          <a:xfrm>
            <a:off x="4514725" y="457200"/>
            <a:ext cx="4400700" cy="1107000"/>
          </a:xfrm>
          <a:prstGeom prst="rect">
            <a:avLst/>
          </a:prstGeom>
        </p:spPr>
        <p:txBody>
          <a:bodyPr spcFirstLastPara="1" wrap="square" lIns="91425" tIns="91425" rIns="91425" bIns="91425" anchor="t" anchorCtr="0">
            <a:noAutofit/>
          </a:bodyPr>
          <a:lstStyle>
            <a:lvl1pPr lvl="0" algn="r">
              <a:spcBef>
                <a:spcPts val="0"/>
              </a:spcBef>
              <a:spcAft>
                <a:spcPts val="0"/>
              </a:spcAft>
              <a:buClr>
                <a:schemeClr val="dk1"/>
              </a:buClr>
              <a:buSzPts val="3600"/>
              <a:buNone/>
              <a:defRPr/>
            </a:lvl1pPr>
            <a:lvl2pPr lvl="1" algn="r">
              <a:spcBef>
                <a:spcPts val="0"/>
              </a:spcBef>
              <a:spcAft>
                <a:spcPts val="0"/>
              </a:spcAft>
              <a:buClr>
                <a:schemeClr val="dk1"/>
              </a:buClr>
              <a:buSzPts val="4800"/>
              <a:buNone/>
              <a:defRPr/>
            </a:lvl2pPr>
            <a:lvl3pPr lvl="2" algn="r">
              <a:spcBef>
                <a:spcPts val="0"/>
              </a:spcBef>
              <a:spcAft>
                <a:spcPts val="0"/>
              </a:spcAft>
              <a:buClr>
                <a:schemeClr val="dk1"/>
              </a:buClr>
              <a:buSzPts val="4800"/>
              <a:buNone/>
              <a:defRPr/>
            </a:lvl3pPr>
            <a:lvl4pPr lvl="3" algn="r">
              <a:spcBef>
                <a:spcPts val="0"/>
              </a:spcBef>
              <a:spcAft>
                <a:spcPts val="0"/>
              </a:spcAft>
              <a:buClr>
                <a:schemeClr val="dk1"/>
              </a:buClr>
              <a:buSzPts val="4800"/>
              <a:buNone/>
              <a:defRPr/>
            </a:lvl4pPr>
            <a:lvl5pPr lvl="4" algn="r">
              <a:spcBef>
                <a:spcPts val="0"/>
              </a:spcBef>
              <a:spcAft>
                <a:spcPts val="0"/>
              </a:spcAft>
              <a:buClr>
                <a:schemeClr val="dk1"/>
              </a:buClr>
              <a:buSzPts val="4800"/>
              <a:buNone/>
              <a:defRPr/>
            </a:lvl5pPr>
            <a:lvl6pPr lvl="5" algn="r">
              <a:spcBef>
                <a:spcPts val="0"/>
              </a:spcBef>
              <a:spcAft>
                <a:spcPts val="0"/>
              </a:spcAft>
              <a:buClr>
                <a:schemeClr val="dk1"/>
              </a:buClr>
              <a:buSzPts val="4800"/>
              <a:buNone/>
              <a:defRPr/>
            </a:lvl6pPr>
            <a:lvl7pPr lvl="6" algn="r">
              <a:spcBef>
                <a:spcPts val="0"/>
              </a:spcBef>
              <a:spcAft>
                <a:spcPts val="0"/>
              </a:spcAft>
              <a:buClr>
                <a:schemeClr val="dk1"/>
              </a:buClr>
              <a:buSzPts val="4800"/>
              <a:buNone/>
              <a:defRPr/>
            </a:lvl7pPr>
            <a:lvl8pPr lvl="7" algn="r">
              <a:spcBef>
                <a:spcPts val="0"/>
              </a:spcBef>
              <a:spcAft>
                <a:spcPts val="0"/>
              </a:spcAft>
              <a:buClr>
                <a:schemeClr val="dk1"/>
              </a:buClr>
              <a:buSzPts val="4800"/>
              <a:buNone/>
              <a:defRPr/>
            </a:lvl8pPr>
            <a:lvl9pPr lvl="8" algn="r">
              <a:spcBef>
                <a:spcPts val="0"/>
              </a:spcBef>
              <a:spcAft>
                <a:spcPts val="0"/>
              </a:spcAft>
              <a:buClr>
                <a:schemeClr val="dk1"/>
              </a:buClr>
              <a:buSzPts val="4800"/>
              <a:buNone/>
              <a:defRPr/>
            </a:lvl9pPr>
          </a:lstStyle>
          <a:p>
            <a:endParaRPr/>
          </a:p>
        </p:txBody>
      </p:sp>
      <p:sp>
        <p:nvSpPr>
          <p:cNvPr id="201" name="Google Shape;201;p19"/>
          <p:cNvSpPr txBox="1">
            <a:spLocks noGrp="1"/>
          </p:cNvSpPr>
          <p:nvPr>
            <p:ph type="subTitle" idx="1"/>
          </p:nvPr>
        </p:nvSpPr>
        <p:spPr>
          <a:xfrm>
            <a:off x="230900" y="4111523"/>
            <a:ext cx="1782300" cy="7326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1pPr>
            <a:lvl2pPr lvl="1">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2pPr>
            <a:lvl3pPr lvl="2">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3pPr>
            <a:lvl4pPr lvl="3">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4pPr>
            <a:lvl5pPr lvl="4">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5pPr>
            <a:lvl6pPr lvl="5">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6pPr>
            <a:lvl7pPr lvl="6">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7pPr>
            <a:lvl8pPr lvl="7">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8pPr>
            <a:lvl9pPr lvl="8">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9pPr>
          </a:lstStyle>
          <a:p>
            <a:endParaRPr/>
          </a:p>
        </p:txBody>
      </p:sp>
      <p:sp>
        <p:nvSpPr>
          <p:cNvPr id="202" name="Google Shape;202;p19"/>
          <p:cNvSpPr txBox="1">
            <a:spLocks noGrp="1"/>
          </p:cNvSpPr>
          <p:nvPr>
            <p:ph type="subTitle" idx="3"/>
          </p:nvPr>
        </p:nvSpPr>
        <p:spPr>
          <a:xfrm>
            <a:off x="2532658" y="4111500"/>
            <a:ext cx="1782300" cy="7326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1pPr>
            <a:lvl2pPr lvl="1">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2pPr>
            <a:lvl3pPr lvl="2">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3pPr>
            <a:lvl4pPr lvl="3">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4pPr>
            <a:lvl5pPr lvl="4">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5pPr>
            <a:lvl6pPr lvl="5">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6pPr>
            <a:lvl7pPr lvl="6">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7pPr>
            <a:lvl8pPr lvl="7">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8pPr>
            <a:lvl9pPr lvl="8">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9pPr>
          </a:lstStyle>
          <a:p>
            <a:endParaRPr/>
          </a:p>
        </p:txBody>
      </p:sp>
      <p:sp>
        <p:nvSpPr>
          <p:cNvPr id="203" name="Google Shape;203;p19"/>
          <p:cNvSpPr txBox="1">
            <a:spLocks noGrp="1"/>
          </p:cNvSpPr>
          <p:nvPr>
            <p:ph type="subTitle" idx="4"/>
          </p:nvPr>
        </p:nvSpPr>
        <p:spPr>
          <a:xfrm>
            <a:off x="7138846" y="4111500"/>
            <a:ext cx="1779600" cy="732600"/>
          </a:xfrm>
          <a:prstGeom prst="rect">
            <a:avLst/>
          </a:prstGeom>
        </p:spPr>
        <p:txBody>
          <a:bodyPr spcFirstLastPara="1" wrap="square" lIns="91425" tIns="91425" rIns="91425" bIns="91425" anchor="ctr" anchorCtr="0">
            <a:noAutofit/>
          </a:bodyPr>
          <a:lstStyle>
            <a:lvl1pPr lvl="0"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1pPr>
            <a:lvl2pPr lvl="1"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2pPr>
            <a:lvl3pPr lvl="2"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3pPr>
            <a:lvl4pPr lvl="3"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4pPr>
            <a:lvl5pPr lvl="4"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5pPr>
            <a:lvl6pPr lvl="5"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6pPr>
            <a:lvl7pPr lvl="6"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7pPr>
            <a:lvl8pPr lvl="7"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8pPr>
            <a:lvl9pPr lvl="8"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9pPr>
          </a:lstStyle>
          <a:p>
            <a:endParaRPr/>
          </a:p>
        </p:txBody>
      </p:sp>
      <p:sp>
        <p:nvSpPr>
          <p:cNvPr id="204" name="Google Shape;204;p19"/>
          <p:cNvSpPr txBox="1">
            <a:spLocks noGrp="1"/>
          </p:cNvSpPr>
          <p:nvPr>
            <p:ph type="subTitle" idx="5"/>
          </p:nvPr>
        </p:nvSpPr>
        <p:spPr>
          <a:xfrm>
            <a:off x="4834417" y="4111500"/>
            <a:ext cx="1782300" cy="7326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1pPr>
            <a:lvl2pPr lvl="1">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2pPr>
            <a:lvl3pPr lvl="2">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3pPr>
            <a:lvl4pPr lvl="3">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4pPr>
            <a:lvl5pPr lvl="4">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5pPr>
            <a:lvl6pPr lvl="5">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6pPr>
            <a:lvl7pPr lvl="6">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7pPr>
            <a:lvl8pPr lvl="7">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8pPr>
            <a:lvl9pPr lvl="8">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9pPr>
          </a:lstStyle>
          <a:p>
            <a:endParaRPr/>
          </a:p>
        </p:txBody>
      </p:sp>
      <p:sp>
        <p:nvSpPr>
          <p:cNvPr id="205" name="Google Shape;205;p19"/>
          <p:cNvSpPr txBox="1">
            <a:spLocks noGrp="1"/>
          </p:cNvSpPr>
          <p:nvPr>
            <p:ph type="subTitle" idx="6"/>
          </p:nvPr>
        </p:nvSpPr>
        <p:spPr>
          <a:xfrm>
            <a:off x="228225" y="3378773"/>
            <a:ext cx="1782300" cy="7326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1pPr>
            <a:lvl2pPr lvl="1">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2pPr>
            <a:lvl3pPr lvl="2">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3pPr>
            <a:lvl4pPr lvl="3">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4pPr>
            <a:lvl5pPr lvl="4">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5pPr>
            <a:lvl6pPr lvl="5">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6pPr>
            <a:lvl7pPr lvl="6">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7pPr>
            <a:lvl8pPr lvl="7">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8pPr>
            <a:lvl9pPr lvl="8">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9pPr>
          </a:lstStyle>
          <a:p>
            <a:endParaRPr/>
          </a:p>
        </p:txBody>
      </p:sp>
      <p:sp>
        <p:nvSpPr>
          <p:cNvPr id="206" name="Google Shape;206;p19"/>
          <p:cNvSpPr txBox="1">
            <a:spLocks noGrp="1"/>
          </p:cNvSpPr>
          <p:nvPr>
            <p:ph type="subTitle" idx="7"/>
          </p:nvPr>
        </p:nvSpPr>
        <p:spPr>
          <a:xfrm>
            <a:off x="2529983" y="3378750"/>
            <a:ext cx="1782300" cy="7326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1pPr>
            <a:lvl2pPr lvl="1">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2pPr>
            <a:lvl3pPr lvl="2">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3pPr>
            <a:lvl4pPr lvl="3">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4pPr>
            <a:lvl5pPr lvl="4">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5pPr>
            <a:lvl6pPr lvl="5">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6pPr>
            <a:lvl7pPr lvl="6">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7pPr>
            <a:lvl8pPr lvl="7">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8pPr>
            <a:lvl9pPr lvl="8">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9pPr>
          </a:lstStyle>
          <a:p>
            <a:endParaRPr/>
          </a:p>
        </p:txBody>
      </p:sp>
      <p:sp>
        <p:nvSpPr>
          <p:cNvPr id="207" name="Google Shape;207;p19"/>
          <p:cNvSpPr txBox="1">
            <a:spLocks noGrp="1"/>
          </p:cNvSpPr>
          <p:nvPr>
            <p:ph type="subTitle" idx="8"/>
          </p:nvPr>
        </p:nvSpPr>
        <p:spPr>
          <a:xfrm>
            <a:off x="7136175" y="3378750"/>
            <a:ext cx="1779600" cy="732600"/>
          </a:xfrm>
          <a:prstGeom prst="rect">
            <a:avLst/>
          </a:prstGeom>
        </p:spPr>
        <p:txBody>
          <a:bodyPr spcFirstLastPara="1" wrap="square" lIns="91425" tIns="91425" rIns="91425" bIns="91425" anchor="ctr" anchorCtr="0">
            <a:noAutofit/>
          </a:bodyPr>
          <a:lstStyle>
            <a:lvl1pPr lvl="0"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1pPr>
            <a:lvl2pPr lvl="1"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2pPr>
            <a:lvl3pPr lvl="2"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3pPr>
            <a:lvl4pPr lvl="3"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4pPr>
            <a:lvl5pPr lvl="4"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5pPr>
            <a:lvl6pPr lvl="5"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6pPr>
            <a:lvl7pPr lvl="6"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7pPr>
            <a:lvl8pPr lvl="7"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8pPr>
            <a:lvl9pPr lvl="8"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9pPr>
          </a:lstStyle>
          <a:p>
            <a:endParaRPr/>
          </a:p>
        </p:txBody>
      </p:sp>
      <p:sp>
        <p:nvSpPr>
          <p:cNvPr id="208" name="Google Shape;208;p19"/>
          <p:cNvSpPr txBox="1">
            <a:spLocks noGrp="1"/>
          </p:cNvSpPr>
          <p:nvPr>
            <p:ph type="subTitle" idx="9"/>
          </p:nvPr>
        </p:nvSpPr>
        <p:spPr>
          <a:xfrm>
            <a:off x="4831742" y="3378750"/>
            <a:ext cx="1782300" cy="7326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1pPr>
            <a:lvl2pPr lvl="1">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2pPr>
            <a:lvl3pPr lvl="2">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3pPr>
            <a:lvl4pPr lvl="3">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4pPr>
            <a:lvl5pPr lvl="4">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5pPr>
            <a:lvl6pPr lvl="5">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6pPr>
            <a:lvl7pPr lvl="6">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7pPr>
            <a:lvl8pPr lvl="7">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8pPr>
            <a:lvl9pPr lvl="8">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9pPr>
          </a:lstStyle>
          <a:p>
            <a:endParaRPr/>
          </a:p>
        </p:txBody>
      </p:sp>
      <p:sp>
        <p:nvSpPr>
          <p:cNvPr id="209" name="Google Shape;209;p19"/>
          <p:cNvSpPr txBox="1">
            <a:spLocks noGrp="1"/>
          </p:cNvSpPr>
          <p:nvPr>
            <p:ph type="subTitle" idx="13"/>
          </p:nvPr>
        </p:nvSpPr>
        <p:spPr>
          <a:xfrm>
            <a:off x="228225" y="2646123"/>
            <a:ext cx="1782300" cy="7326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1pPr>
            <a:lvl2pPr lvl="1">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2pPr>
            <a:lvl3pPr lvl="2">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3pPr>
            <a:lvl4pPr lvl="3">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4pPr>
            <a:lvl5pPr lvl="4">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5pPr>
            <a:lvl6pPr lvl="5">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6pPr>
            <a:lvl7pPr lvl="6">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7pPr>
            <a:lvl8pPr lvl="7">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8pPr>
            <a:lvl9pPr lvl="8">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9pPr>
          </a:lstStyle>
          <a:p>
            <a:endParaRPr/>
          </a:p>
        </p:txBody>
      </p:sp>
      <p:sp>
        <p:nvSpPr>
          <p:cNvPr id="210" name="Google Shape;210;p19"/>
          <p:cNvSpPr txBox="1">
            <a:spLocks noGrp="1"/>
          </p:cNvSpPr>
          <p:nvPr>
            <p:ph type="subTitle" idx="14"/>
          </p:nvPr>
        </p:nvSpPr>
        <p:spPr>
          <a:xfrm>
            <a:off x="2529983" y="2646100"/>
            <a:ext cx="1782300" cy="7326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1pPr>
            <a:lvl2pPr lvl="1">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2pPr>
            <a:lvl3pPr lvl="2">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3pPr>
            <a:lvl4pPr lvl="3">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4pPr>
            <a:lvl5pPr lvl="4">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5pPr>
            <a:lvl6pPr lvl="5">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6pPr>
            <a:lvl7pPr lvl="6">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7pPr>
            <a:lvl8pPr lvl="7">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8pPr>
            <a:lvl9pPr lvl="8">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9pPr>
          </a:lstStyle>
          <a:p>
            <a:endParaRPr/>
          </a:p>
        </p:txBody>
      </p:sp>
      <p:sp>
        <p:nvSpPr>
          <p:cNvPr id="211" name="Google Shape;211;p19"/>
          <p:cNvSpPr txBox="1">
            <a:spLocks noGrp="1"/>
          </p:cNvSpPr>
          <p:nvPr>
            <p:ph type="subTitle" idx="15"/>
          </p:nvPr>
        </p:nvSpPr>
        <p:spPr>
          <a:xfrm>
            <a:off x="7136175" y="2646100"/>
            <a:ext cx="1779600" cy="732600"/>
          </a:xfrm>
          <a:prstGeom prst="rect">
            <a:avLst/>
          </a:prstGeom>
        </p:spPr>
        <p:txBody>
          <a:bodyPr spcFirstLastPara="1" wrap="square" lIns="91425" tIns="91425" rIns="91425" bIns="91425" anchor="ctr" anchorCtr="0">
            <a:noAutofit/>
          </a:bodyPr>
          <a:lstStyle>
            <a:lvl1pPr lvl="0"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1pPr>
            <a:lvl2pPr lvl="1"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2pPr>
            <a:lvl3pPr lvl="2"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3pPr>
            <a:lvl4pPr lvl="3"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4pPr>
            <a:lvl5pPr lvl="4"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5pPr>
            <a:lvl6pPr lvl="5"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6pPr>
            <a:lvl7pPr lvl="6"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7pPr>
            <a:lvl8pPr lvl="7"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8pPr>
            <a:lvl9pPr lvl="8"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9pPr>
          </a:lstStyle>
          <a:p>
            <a:endParaRPr/>
          </a:p>
        </p:txBody>
      </p:sp>
      <p:sp>
        <p:nvSpPr>
          <p:cNvPr id="212" name="Google Shape;212;p19"/>
          <p:cNvSpPr txBox="1">
            <a:spLocks noGrp="1"/>
          </p:cNvSpPr>
          <p:nvPr>
            <p:ph type="subTitle" idx="16"/>
          </p:nvPr>
        </p:nvSpPr>
        <p:spPr>
          <a:xfrm>
            <a:off x="4831742" y="2646100"/>
            <a:ext cx="1782300" cy="7326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1pPr>
            <a:lvl2pPr lvl="1">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2pPr>
            <a:lvl3pPr lvl="2">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3pPr>
            <a:lvl4pPr lvl="3">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4pPr>
            <a:lvl5pPr lvl="4">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5pPr>
            <a:lvl6pPr lvl="5">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6pPr>
            <a:lvl7pPr lvl="6">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7pPr>
            <a:lvl8pPr lvl="7">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8pPr>
            <a:lvl9pPr lvl="8">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9pPr>
          </a:lstStyle>
          <a:p>
            <a:endParaRPr/>
          </a:p>
        </p:txBody>
      </p:sp>
      <p:sp>
        <p:nvSpPr>
          <p:cNvPr id="213" name="Google Shape;213;p19"/>
          <p:cNvSpPr txBox="1">
            <a:spLocks noGrp="1"/>
          </p:cNvSpPr>
          <p:nvPr>
            <p:ph type="subTitle" idx="17"/>
          </p:nvPr>
        </p:nvSpPr>
        <p:spPr>
          <a:xfrm>
            <a:off x="228225" y="1913448"/>
            <a:ext cx="1782300" cy="7326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1pPr>
            <a:lvl2pPr lvl="1">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2pPr>
            <a:lvl3pPr lvl="2">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3pPr>
            <a:lvl4pPr lvl="3">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4pPr>
            <a:lvl5pPr lvl="4">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5pPr>
            <a:lvl6pPr lvl="5">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6pPr>
            <a:lvl7pPr lvl="6">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7pPr>
            <a:lvl8pPr lvl="7">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8pPr>
            <a:lvl9pPr lvl="8">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9pPr>
          </a:lstStyle>
          <a:p>
            <a:endParaRPr/>
          </a:p>
        </p:txBody>
      </p:sp>
      <p:sp>
        <p:nvSpPr>
          <p:cNvPr id="214" name="Google Shape;214;p19"/>
          <p:cNvSpPr txBox="1">
            <a:spLocks noGrp="1"/>
          </p:cNvSpPr>
          <p:nvPr>
            <p:ph type="subTitle" idx="18"/>
          </p:nvPr>
        </p:nvSpPr>
        <p:spPr>
          <a:xfrm>
            <a:off x="2529983" y="1913425"/>
            <a:ext cx="1782300" cy="7326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1pPr>
            <a:lvl2pPr lvl="1">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2pPr>
            <a:lvl3pPr lvl="2">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3pPr>
            <a:lvl4pPr lvl="3">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4pPr>
            <a:lvl5pPr lvl="4">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5pPr>
            <a:lvl6pPr lvl="5">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6pPr>
            <a:lvl7pPr lvl="6">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7pPr>
            <a:lvl8pPr lvl="7">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8pPr>
            <a:lvl9pPr lvl="8">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9pPr>
          </a:lstStyle>
          <a:p>
            <a:endParaRPr/>
          </a:p>
        </p:txBody>
      </p:sp>
      <p:sp>
        <p:nvSpPr>
          <p:cNvPr id="215" name="Google Shape;215;p19"/>
          <p:cNvSpPr txBox="1">
            <a:spLocks noGrp="1"/>
          </p:cNvSpPr>
          <p:nvPr>
            <p:ph type="subTitle" idx="19"/>
          </p:nvPr>
        </p:nvSpPr>
        <p:spPr>
          <a:xfrm>
            <a:off x="7136175" y="1913425"/>
            <a:ext cx="1779600" cy="732600"/>
          </a:xfrm>
          <a:prstGeom prst="rect">
            <a:avLst/>
          </a:prstGeom>
        </p:spPr>
        <p:txBody>
          <a:bodyPr spcFirstLastPara="1" wrap="square" lIns="91425" tIns="91425" rIns="91425" bIns="91425" anchor="ctr" anchorCtr="0">
            <a:noAutofit/>
          </a:bodyPr>
          <a:lstStyle>
            <a:lvl1pPr lvl="0"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1pPr>
            <a:lvl2pPr lvl="1"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2pPr>
            <a:lvl3pPr lvl="2"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3pPr>
            <a:lvl4pPr lvl="3"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4pPr>
            <a:lvl5pPr lvl="4"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5pPr>
            <a:lvl6pPr lvl="5"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6pPr>
            <a:lvl7pPr lvl="6"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7pPr>
            <a:lvl8pPr lvl="7"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8pPr>
            <a:lvl9pPr lvl="8" algn="r">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9pPr>
          </a:lstStyle>
          <a:p>
            <a:endParaRPr/>
          </a:p>
        </p:txBody>
      </p:sp>
      <p:sp>
        <p:nvSpPr>
          <p:cNvPr id="216" name="Google Shape;216;p19"/>
          <p:cNvSpPr txBox="1">
            <a:spLocks noGrp="1"/>
          </p:cNvSpPr>
          <p:nvPr>
            <p:ph type="subTitle" idx="20"/>
          </p:nvPr>
        </p:nvSpPr>
        <p:spPr>
          <a:xfrm>
            <a:off x="4831742" y="1913425"/>
            <a:ext cx="1782300" cy="7326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1pPr>
            <a:lvl2pPr lvl="1">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2pPr>
            <a:lvl3pPr lvl="2">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3pPr>
            <a:lvl4pPr lvl="3">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4pPr>
            <a:lvl5pPr lvl="4">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5pPr>
            <a:lvl6pPr lvl="5">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6pPr>
            <a:lvl7pPr lvl="6">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7pPr>
            <a:lvl8pPr lvl="7">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8pPr>
            <a:lvl9pPr lvl="8">
              <a:spcBef>
                <a:spcPts val="0"/>
              </a:spcBef>
              <a:spcAft>
                <a:spcPts val="0"/>
              </a:spcAft>
              <a:buClr>
                <a:schemeClr val="dk1"/>
              </a:buClr>
              <a:buSzPts val="1600"/>
              <a:buFont typeface="Crimson Pro Medium"/>
              <a:buNone/>
              <a:defRPr sz="1600">
                <a:latin typeface="Crimson Pro Medium"/>
                <a:ea typeface="Crimson Pro Medium"/>
                <a:cs typeface="Crimson Pro Medium"/>
                <a:sym typeface="Crimson Pro Medium"/>
              </a:defRPr>
            </a:lvl9pPr>
          </a:lstStyle>
          <a:p>
            <a:endParaRPr/>
          </a:p>
        </p:txBody>
      </p:sp>
      <p:sp>
        <p:nvSpPr>
          <p:cNvPr id="217" name="Google Shape;217;p1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estions &amp; Answers">
  <p:cSld name="CUSTOM_5">
    <p:spTree>
      <p:nvGrpSpPr>
        <p:cNvPr id="1" name="Shape 218"/>
        <p:cNvGrpSpPr/>
        <p:nvPr/>
      </p:nvGrpSpPr>
      <p:grpSpPr>
        <a:xfrm>
          <a:off x="0" y="0"/>
          <a:ext cx="0" cy="0"/>
          <a:chOff x="0" y="0"/>
          <a:chExt cx="0" cy="0"/>
        </a:xfrm>
      </p:grpSpPr>
      <p:cxnSp>
        <p:nvCxnSpPr>
          <p:cNvPr id="219" name="Google Shape;219;p20"/>
          <p:cNvCxnSpPr/>
          <p:nvPr/>
        </p:nvCxnSpPr>
        <p:spPr>
          <a:xfrm>
            <a:off x="230900" y="2446575"/>
            <a:ext cx="4283700" cy="0"/>
          </a:xfrm>
          <a:prstGeom prst="straightConnector1">
            <a:avLst/>
          </a:prstGeom>
          <a:noFill/>
          <a:ln w="28575" cap="flat" cmpd="sng">
            <a:solidFill>
              <a:schemeClr val="dk1"/>
            </a:solidFill>
            <a:prstDash val="solid"/>
            <a:round/>
            <a:headEnd type="none" w="med" len="med"/>
            <a:tailEnd type="none" w="med" len="med"/>
          </a:ln>
        </p:spPr>
      </p:cxnSp>
      <p:cxnSp>
        <p:nvCxnSpPr>
          <p:cNvPr id="220" name="Google Shape;220;p20"/>
          <p:cNvCxnSpPr/>
          <p:nvPr/>
        </p:nvCxnSpPr>
        <p:spPr>
          <a:xfrm>
            <a:off x="230900" y="3234225"/>
            <a:ext cx="4283700" cy="0"/>
          </a:xfrm>
          <a:prstGeom prst="straightConnector1">
            <a:avLst/>
          </a:prstGeom>
          <a:noFill/>
          <a:ln w="28575" cap="flat" cmpd="sng">
            <a:solidFill>
              <a:schemeClr val="dk1"/>
            </a:solidFill>
            <a:prstDash val="solid"/>
            <a:round/>
            <a:headEnd type="none" w="med" len="med"/>
            <a:tailEnd type="none" w="med" len="med"/>
          </a:ln>
        </p:spPr>
      </p:cxnSp>
      <p:cxnSp>
        <p:nvCxnSpPr>
          <p:cNvPr id="221" name="Google Shape;221;p20"/>
          <p:cNvCxnSpPr/>
          <p:nvPr/>
        </p:nvCxnSpPr>
        <p:spPr>
          <a:xfrm>
            <a:off x="230900" y="4920000"/>
            <a:ext cx="8684400" cy="0"/>
          </a:xfrm>
          <a:prstGeom prst="straightConnector1">
            <a:avLst/>
          </a:prstGeom>
          <a:noFill/>
          <a:ln w="76200" cap="flat" cmpd="sng">
            <a:solidFill>
              <a:schemeClr val="dk1"/>
            </a:solidFill>
            <a:prstDash val="solid"/>
            <a:round/>
            <a:headEnd type="none" w="med" len="med"/>
            <a:tailEnd type="none" w="med" len="med"/>
          </a:ln>
        </p:spPr>
      </p:cxnSp>
      <p:cxnSp>
        <p:nvCxnSpPr>
          <p:cNvPr id="222" name="Google Shape;222;p20"/>
          <p:cNvCxnSpPr/>
          <p:nvPr/>
        </p:nvCxnSpPr>
        <p:spPr>
          <a:xfrm>
            <a:off x="230900" y="4021850"/>
            <a:ext cx="4283700" cy="0"/>
          </a:xfrm>
          <a:prstGeom prst="straightConnector1">
            <a:avLst/>
          </a:prstGeom>
          <a:noFill/>
          <a:ln w="28575" cap="flat" cmpd="sng">
            <a:solidFill>
              <a:schemeClr val="dk1"/>
            </a:solidFill>
            <a:prstDash val="solid"/>
            <a:round/>
            <a:headEnd type="none" w="med" len="med"/>
            <a:tailEnd type="none" w="med" len="med"/>
          </a:ln>
        </p:spPr>
      </p:cxnSp>
      <p:cxnSp>
        <p:nvCxnSpPr>
          <p:cNvPr id="223" name="Google Shape;223;p20"/>
          <p:cNvCxnSpPr/>
          <p:nvPr/>
        </p:nvCxnSpPr>
        <p:spPr>
          <a:xfrm>
            <a:off x="4637300" y="2446575"/>
            <a:ext cx="4283700" cy="0"/>
          </a:xfrm>
          <a:prstGeom prst="straightConnector1">
            <a:avLst/>
          </a:prstGeom>
          <a:noFill/>
          <a:ln w="28575" cap="flat" cmpd="sng">
            <a:solidFill>
              <a:schemeClr val="dk1"/>
            </a:solidFill>
            <a:prstDash val="solid"/>
            <a:round/>
            <a:headEnd type="none" w="med" len="med"/>
            <a:tailEnd type="none" w="med" len="med"/>
          </a:ln>
        </p:spPr>
      </p:cxnSp>
      <p:cxnSp>
        <p:nvCxnSpPr>
          <p:cNvPr id="224" name="Google Shape;224;p20"/>
          <p:cNvCxnSpPr/>
          <p:nvPr/>
        </p:nvCxnSpPr>
        <p:spPr>
          <a:xfrm>
            <a:off x="4637300" y="3234225"/>
            <a:ext cx="4283700" cy="0"/>
          </a:xfrm>
          <a:prstGeom prst="straightConnector1">
            <a:avLst/>
          </a:prstGeom>
          <a:noFill/>
          <a:ln w="28575" cap="flat" cmpd="sng">
            <a:solidFill>
              <a:schemeClr val="dk1"/>
            </a:solidFill>
            <a:prstDash val="solid"/>
            <a:round/>
            <a:headEnd type="none" w="med" len="med"/>
            <a:tailEnd type="none" w="med" len="med"/>
          </a:ln>
        </p:spPr>
      </p:cxnSp>
      <p:cxnSp>
        <p:nvCxnSpPr>
          <p:cNvPr id="225" name="Google Shape;225;p20"/>
          <p:cNvCxnSpPr/>
          <p:nvPr/>
        </p:nvCxnSpPr>
        <p:spPr>
          <a:xfrm>
            <a:off x="4637300" y="4021850"/>
            <a:ext cx="4283700" cy="0"/>
          </a:xfrm>
          <a:prstGeom prst="straightConnector1">
            <a:avLst/>
          </a:prstGeom>
          <a:noFill/>
          <a:ln w="28575" cap="flat" cmpd="sng">
            <a:solidFill>
              <a:schemeClr val="dk1"/>
            </a:solidFill>
            <a:prstDash val="solid"/>
            <a:round/>
            <a:headEnd type="none" w="med" len="med"/>
            <a:tailEnd type="none" w="med" len="med"/>
          </a:ln>
        </p:spPr>
      </p:cxnSp>
      <p:sp>
        <p:nvSpPr>
          <p:cNvPr id="226" name="Google Shape;226;p20"/>
          <p:cNvSpPr txBox="1">
            <a:spLocks noGrp="1"/>
          </p:cNvSpPr>
          <p:nvPr>
            <p:ph type="title"/>
          </p:nvPr>
        </p:nvSpPr>
        <p:spPr>
          <a:xfrm>
            <a:off x="230900" y="457200"/>
            <a:ext cx="4280700" cy="16773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Clr>
                <a:schemeClr val="dk1"/>
              </a:buClr>
              <a:buSzPts val="3600"/>
              <a:buNone/>
              <a:defRPr/>
            </a:lvl1pPr>
            <a:lvl2pPr lvl="1">
              <a:lnSpc>
                <a:spcPct val="80000"/>
              </a:lnSpc>
              <a:spcBef>
                <a:spcPts val="0"/>
              </a:spcBef>
              <a:spcAft>
                <a:spcPts val="0"/>
              </a:spcAft>
              <a:buClr>
                <a:schemeClr val="dk1"/>
              </a:buClr>
              <a:buSzPts val="3600"/>
              <a:buNone/>
              <a:defRPr sz="3600"/>
            </a:lvl2pPr>
            <a:lvl3pPr lvl="2">
              <a:lnSpc>
                <a:spcPct val="80000"/>
              </a:lnSpc>
              <a:spcBef>
                <a:spcPts val="0"/>
              </a:spcBef>
              <a:spcAft>
                <a:spcPts val="0"/>
              </a:spcAft>
              <a:buClr>
                <a:schemeClr val="dk1"/>
              </a:buClr>
              <a:buSzPts val="3600"/>
              <a:buNone/>
              <a:defRPr sz="3600"/>
            </a:lvl3pPr>
            <a:lvl4pPr lvl="3">
              <a:lnSpc>
                <a:spcPct val="80000"/>
              </a:lnSpc>
              <a:spcBef>
                <a:spcPts val="0"/>
              </a:spcBef>
              <a:spcAft>
                <a:spcPts val="0"/>
              </a:spcAft>
              <a:buClr>
                <a:schemeClr val="dk1"/>
              </a:buClr>
              <a:buSzPts val="3600"/>
              <a:buNone/>
              <a:defRPr sz="3600"/>
            </a:lvl4pPr>
            <a:lvl5pPr lvl="4">
              <a:lnSpc>
                <a:spcPct val="80000"/>
              </a:lnSpc>
              <a:spcBef>
                <a:spcPts val="0"/>
              </a:spcBef>
              <a:spcAft>
                <a:spcPts val="0"/>
              </a:spcAft>
              <a:buClr>
                <a:schemeClr val="dk1"/>
              </a:buClr>
              <a:buSzPts val="3600"/>
              <a:buNone/>
              <a:defRPr sz="3600"/>
            </a:lvl5pPr>
            <a:lvl6pPr lvl="5">
              <a:lnSpc>
                <a:spcPct val="80000"/>
              </a:lnSpc>
              <a:spcBef>
                <a:spcPts val="0"/>
              </a:spcBef>
              <a:spcAft>
                <a:spcPts val="0"/>
              </a:spcAft>
              <a:buClr>
                <a:schemeClr val="dk1"/>
              </a:buClr>
              <a:buSzPts val="3600"/>
              <a:buNone/>
              <a:defRPr sz="3600"/>
            </a:lvl6pPr>
            <a:lvl7pPr lvl="6">
              <a:lnSpc>
                <a:spcPct val="80000"/>
              </a:lnSpc>
              <a:spcBef>
                <a:spcPts val="0"/>
              </a:spcBef>
              <a:spcAft>
                <a:spcPts val="0"/>
              </a:spcAft>
              <a:buClr>
                <a:schemeClr val="dk1"/>
              </a:buClr>
              <a:buSzPts val="3600"/>
              <a:buNone/>
              <a:defRPr sz="3600"/>
            </a:lvl7pPr>
            <a:lvl8pPr lvl="7">
              <a:lnSpc>
                <a:spcPct val="80000"/>
              </a:lnSpc>
              <a:spcBef>
                <a:spcPts val="0"/>
              </a:spcBef>
              <a:spcAft>
                <a:spcPts val="0"/>
              </a:spcAft>
              <a:buClr>
                <a:schemeClr val="dk1"/>
              </a:buClr>
              <a:buSzPts val="3600"/>
              <a:buNone/>
              <a:defRPr sz="3600"/>
            </a:lvl8pPr>
            <a:lvl9pPr lvl="8">
              <a:lnSpc>
                <a:spcPct val="80000"/>
              </a:lnSpc>
              <a:spcBef>
                <a:spcPts val="0"/>
              </a:spcBef>
              <a:spcAft>
                <a:spcPts val="0"/>
              </a:spcAft>
              <a:buClr>
                <a:schemeClr val="dk1"/>
              </a:buClr>
              <a:buSzPts val="3600"/>
              <a:buNone/>
              <a:defRPr sz="3600"/>
            </a:lvl9pPr>
          </a:lstStyle>
          <a:p>
            <a:endParaRPr/>
          </a:p>
        </p:txBody>
      </p:sp>
      <p:sp>
        <p:nvSpPr>
          <p:cNvPr id="227" name="Google Shape;227;p20"/>
          <p:cNvSpPr txBox="1">
            <a:spLocks noGrp="1"/>
          </p:cNvSpPr>
          <p:nvPr>
            <p:ph type="subTitle" idx="1"/>
          </p:nvPr>
        </p:nvSpPr>
        <p:spPr>
          <a:xfrm>
            <a:off x="239450" y="2568800"/>
            <a:ext cx="4283700" cy="353400"/>
          </a:xfrm>
          <a:prstGeom prst="rect">
            <a:avLst/>
          </a:prstGeom>
        </p:spPr>
        <p:txBody>
          <a:bodyPr spcFirstLastPara="1" wrap="square" lIns="91425" tIns="91425" rIns="91425" bIns="91425" anchor="t" anchorCtr="0">
            <a:noAutofit/>
          </a:bodyPr>
          <a:lstStyle>
            <a:lvl1pPr lvl="0">
              <a:spcBef>
                <a:spcPts val="0"/>
              </a:spcBef>
              <a:spcAft>
                <a:spcPts val="0"/>
              </a:spcAft>
              <a:buSzPts val="1200"/>
              <a:buNone/>
              <a:defRPr sz="12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28" name="Google Shape;228;p20"/>
          <p:cNvSpPr txBox="1">
            <a:spLocks noGrp="1"/>
          </p:cNvSpPr>
          <p:nvPr>
            <p:ph type="subTitle" idx="2"/>
          </p:nvPr>
        </p:nvSpPr>
        <p:spPr>
          <a:xfrm>
            <a:off x="239450" y="2825198"/>
            <a:ext cx="4283700" cy="286800"/>
          </a:xfrm>
          <a:prstGeom prst="rect">
            <a:avLst/>
          </a:prstGeom>
        </p:spPr>
        <p:txBody>
          <a:bodyPr spcFirstLastPara="1" wrap="square" lIns="91425" tIns="91425" rIns="91425" bIns="91425" anchor="t" anchorCtr="0">
            <a:noAutofit/>
          </a:bodyPr>
          <a:lstStyle>
            <a:lvl1pPr lvl="0">
              <a:spcBef>
                <a:spcPts val="0"/>
              </a:spcBef>
              <a:spcAft>
                <a:spcPts val="0"/>
              </a:spcAft>
              <a:buSzPts val="1200"/>
              <a:buFont typeface="Space Grotesk"/>
              <a:buNone/>
              <a:defRPr sz="1200" b="1">
                <a:latin typeface="Space Grotesk"/>
                <a:ea typeface="Space Grotesk"/>
                <a:cs typeface="Space Grotesk"/>
                <a:sym typeface="Space Grotesk"/>
              </a:defRPr>
            </a:lvl1pPr>
            <a:lvl2pPr lvl="1">
              <a:spcBef>
                <a:spcPts val="0"/>
              </a:spcBef>
              <a:spcAft>
                <a:spcPts val="0"/>
              </a:spcAft>
              <a:buSzPts val="2400"/>
              <a:buFont typeface="Space Grotesk"/>
              <a:buNone/>
              <a:defRPr b="1">
                <a:latin typeface="Space Grotesk"/>
                <a:ea typeface="Space Grotesk"/>
                <a:cs typeface="Space Grotesk"/>
                <a:sym typeface="Space Grotesk"/>
              </a:defRPr>
            </a:lvl2pPr>
            <a:lvl3pPr lvl="2">
              <a:spcBef>
                <a:spcPts val="0"/>
              </a:spcBef>
              <a:spcAft>
                <a:spcPts val="0"/>
              </a:spcAft>
              <a:buSzPts val="2400"/>
              <a:buFont typeface="Space Grotesk"/>
              <a:buNone/>
              <a:defRPr b="1">
                <a:latin typeface="Space Grotesk"/>
                <a:ea typeface="Space Grotesk"/>
                <a:cs typeface="Space Grotesk"/>
                <a:sym typeface="Space Grotesk"/>
              </a:defRPr>
            </a:lvl3pPr>
            <a:lvl4pPr lvl="3">
              <a:spcBef>
                <a:spcPts val="0"/>
              </a:spcBef>
              <a:spcAft>
                <a:spcPts val="0"/>
              </a:spcAft>
              <a:buSzPts val="2400"/>
              <a:buFont typeface="Space Grotesk"/>
              <a:buNone/>
              <a:defRPr b="1">
                <a:latin typeface="Space Grotesk"/>
                <a:ea typeface="Space Grotesk"/>
                <a:cs typeface="Space Grotesk"/>
                <a:sym typeface="Space Grotesk"/>
              </a:defRPr>
            </a:lvl4pPr>
            <a:lvl5pPr lvl="4">
              <a:spcBef>
                <a:spcPts val="0"/>
              </a:spcBef>
              <a:spcAft>
                <a:spcPts val="0"/>
              </a:spcAft>
              <a:buSzPts val="2400"/>
              <a:buFont typeface="Space Grotesk"/>
              <a:buNone/>
              <a:defRPr b="1">
                <a:latin typeface="Space Grotesk"/>
                <a:ea typeface="Space Grotesk"/>
                <a:cs typeface="Space Grotesk"/>
                <a:sym typeface="Space Grotesk"/>
              </a:defRPr>
            </a:lvl5pPr>
            <a:lvl6pPr lvl="5">
              <a:spcBef>
                <a:spcPts val="0"/>
              </a:spcBef>
              <a:spcAft>
                <a:spcPts val="0"/>
              </a:spcAft>
              <a:buSzPts val="2400"/>
              <a:buFont typeface="Space Grotesk"/>
              <a:buNone/>
              <a:defRPr b="1">
                <a:latin typeface="Space Grotesk"/>
                <a:ea typeface="Space Grotesk"/>
                <a:cs typeface="Space Grotesk"/>
                <a:sym typeface="Space Grotesk"/>
              </a:defRPr>
            </a:lvl6pPr>
            <a:lvl7pPr lvl="6">
              <a:spcBef>
                <a:spcPts val="0"/>
              </a:spcBef>
              <a:spcAft>
                <a:spcPts val="0"/>
              </a:spcAft>
              <a:buSzPts val="2400"/>
              <a:buFont typeface="Space Grotesk"/>
              <a:buNone/>
              <a:defRPr b="1">
                <a:latin typeface="Space Grotesk"/>
                <a:ea typeface="Space Grotesk"/>
                <a:cs typeface="Space Grotesk"/>
                <a:sym typeface="Space Grotesk"/>
              </a:defRPr>
            </a:lvl7pPr>
            <a:lvl8pPr lvl="7">
              <a:spcBef>
                <a:spcPts val="0"/>
              </a:spcBef>
              <a:spcAft>
                <a:spcPts val="0"/>
              </a:spcAft>
              <a:buSzPts val="2400"/>
              <a:buFont typeface="Space Grotesk"/>
              <a:buNone/>
              <a:defRPr b="1">
                <a:latin typeface="Space Grotesk"/>
                <a:ea typeface="Space Grotesk"/>
                <a:cs typeface="Space Grotesk"/>
                <a:sym typeface="Space Grotesk"/>
              </a:defRPr>
            </a:lvl8pPr>
            <a:lvl9pPr lvl="8">
              <a:spcBef>
                <a:spcPts val="0"/>
              </a:spcBef>
              <a:spcAft>
                <a:spcPts val="0"/>
              </a:spcAft>
              <a:buSzPts val="2400"/>
              <a:buFont typeface="Space Grotesk"/>
              <a:buNone/>
              <a:defRPr b="1">
                <a:latin typeface="Space Grotesk"/>
                <a:ea typeface="Space Grotesk"/>
                <a:cs typeface="Space Grotesk"/>
                <a:sym typeface="Space Grotesk"/>
              </a:defRPr>
            </a:lvl9pPr>
          </a:lstStyle>
          <a:p>
            <a:endParaRPr/>
          </a:p>
        </p:txBody>
      </p:sp>
      <p:sp>
        <p:nvSpPr>
          <p:cNvPr id="229" name="Google Shape;229;p20"/>
          <p:cNvSpPr txBox="1">
            <a:spLocks noGrp="1"/>
          </p:cNvSpPr>
          <p:nvPr>
            <p:ph type="subTitle" idx="3"/>
          </p:nvPr>
        </p:nvSpPr>
        <p:spPr>
          <a:xfrm>
            <a:off x="228600" y="3356450"/>
            <a:ext cx="4294500" cy="353400"/>
          </a:xfrm>
          <a:prstGeom prst="rect">
            <a:avLst/>
          </a:prstGeom>
        </p:spPr>
        <p:txBody>
          <a:bodyPr spcFirstLastPara="1" wrap="square" lIns="91425" tIns="91425" rIns="91425" bIns="91425" anchor="t" anchorCtr="0">
            <a:noAutofit/>
          </a:bodyPr>
          <a:lstStyle>
            <a:lvl1pPr lvl="0">
              <a:spcBef>
                <a:spcPts val="0"/>
              </a:spcBef>
              <a:spcAft>
                <a:spcPts val="0"/>
              </a:spcAft>
              <a:buSzPts val="1200"/>
              <a:buNone/>
              <a:defRPr sz="12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30" name="Google Shape;230;p20"/>
          <p:cNvSpPr txBox="1">
            <a:spLocks noGrp="1"/>
          </p:cNvSpPr>
          <p:nvPr>
            <p:ph type="subTitle" idx="4"/>
          </p:nvPr>
        </p:nvSpPr>
        <p:spPr>
          <a:xfrm>
            <a:off x="228600" y="3612828"/>
            <a:ext cx="4294500" cy="286800"/>
          </a:xfrm>
          <a:prstGeom prst="rect">
            <a:avLst/>
          </a:prstGeom>
        </p:spPr>
        <p:txBody>
          <a:bodyPr spcFirstLastPara="1" wrap="square" lIns="91425" tIns="91425" rIns="91425" bIns="91425" anchor="t" anchorCtr="0">
            <a:noAutofit/>
          </a:bodyPr>
          <a:lstStyle>
            <a:lvl1pPr lvl="0">
              <a:spcBef>
                <a:spcPts val="0"/>
              </a:spcBef>
              <a:spcAft>
                <a:spcPts val="0"/>
              </a:spcAft>
              <a:buSzPts val="1200"/>
              <a:buFont typeface="Space Grotesk"/>
              <a:buNone/>
              <a:defRPr sz="1200" b="1">
                <a:latin typeface="Space Grotesk"/>
                <a:ea typeface="Space Grotesk"/>
                <a:cs typeface="Space Grotesk"/>
                <a:sym typeface="Space Grotesk"/>
              </a:defRPr>
            </a:lvl1pPr>
            <a:lvl2pPr lvl="1">
              <a:spcBef>
                <a:spcPts val="0"/>
              </a:spcBef>
              <a:spcAft>
                <a:spcPts val="0"/>
              </a:spcAft>
              <a:buSzPts val="2400"/>
              <a:buFont typeface="Space Grotesk"/>
              <a:buNone/>
              <a:defRPr b="1">
                <a:latin typeface="Space Grotesk"/>
                <a:ea typeface="Space Grotesk"/>
                <a:cs typeface="Space Grotesk"/>
                <a:sym typeface="Space Grotesk"/>
              </a:defRPr>
            </a:lvl2pPr>
            <a:lvl3pPr lvl="2">
              <a:spcBef>
                <a:spcPts val="0"/>
              </a:spcBef>
              <a:spcAft>
                <a:spcPts val="0"/>
              </a:spcAft>
              <a:buSzPts val="2400"/>
              <a:buFont typeface="Space Grotesk"/>
              <a:buNone/>
              <a:defRPr b="1">
                <a:latin typeface="Space Grotesk"/>
                <a:ea typeface="Space Grotesk"/>
                <a:cs typeface="Space Grotesk"/>
                <a:sym typeface="Space Grotesk"/>
              </a:defRPr>
            </a:lvl3pPr>
            <a:lvl4pPr lvl="3">
              <a:spcBef>
                <a:spcPts val="0"/>
              </a:spcBef>
              <a:spcAft>
                <a:spcPts val="0"/>
              </a:spcAft>
              <a:buSzPts val="2400"/>
              <a:buFont typeface="Space Grotesk"/>
              <a:buNone/>
              <a:defRPr b="1">
                <a:latin typeface="Space Grotesk"/>
                <a:ea typeface="Space Grotesk"/>
                <a:cs typeface="Space Grotesk"/>
                <a:sym typeface="Space Grotesk"/>
              </a:defRPr>
            </a:lvl4pPr>
            <a:lvl5pPr lvl="4">
              <a:spcBef>
                <a:spcPts val="0"/>
              </a:spcBef>
              <a:spcAft>
                <a:spcPts val="0"/>
              </a:spcAft>
              <a:buSzPts val="2400"/>
              <a:buFont typeface="Space Grotesk"/>
              <a:buNone/>
              <a:defRPr b="1">
                <a:latin typeface="Space Grotesk"/>
                <a:ea typeface="Space Grotesk"/>
                <a:cs typeface="Space Grotesk"/>
                <a:sym typeface="Space Grotesk"/>
              </a:defRPr>
            </a:lvl5pPr>
            <a:lvl6pPr lvl="5">
              <a:spcBef>
                <a:spcPts val="0"/>
              </a:spcBef>
              <a:spcAft>
                <a:spcPts val="0"/>
              </a:spcAft>
              <a:buSzPts val="2400"/>
              <a:buFont typeface="Space Grotesk"/>
              <a:buNone/>
              <a:defRPr b="1">
                <a:latin typeface="Space Grotesk"/>
                <a:ea typeface="Space Grotesk"/>
                <a:cs typeface="Space Grotesk"/>
                <a:sym typeface="Space Grotesk"/>
              </a:defRPr>
            </a:lvl6pPr>
            <a:lvl7pPr lvl="6">
              <a:spcBef>
                <a:spcPts val="0"/>
              </a:spcBef>
              <a:spcAft>
                <a:spcPts val="0"/>
              </a:spcAft>
              <a:buSzPts val="2400"/>
              <a:buFont typeface="Space Grotesk"/>
              <a:buNone/>
              <a:defRPr b="1">
                <a:latin typeface="Space Grotesk"/>
                <a:ea typeface="Space Grotesk"/>
                <a:cs typeface="Space Grotesk"/>
                <a:sym typeface="Space Grotesk"/>
              </a:defRPr>
            </a:lvl7pPr>
            <a:lvl8pPr lvl="7">
              <a:spcBef>
                <a:spcPts val="0"/>
              </a:spcBef>
              <a:spcAft>
                <a:spcPts val="0"/>
              </a:spcAft>
              <a:buSzPts val="2400"/>
              <a:buFont typeface="Space Grotesk"/>
              <a:buNone/>
              <a:defRPr b="1">
                <a:latin typeface="Space Grotesk"/>
                <a:ea typeface="Space Grotesk"/>
                <a:cs typeface="Space Grotesk"/>
                <a:sym typeface="Space Grotesk"/>
              </a:defRPr>
            </a:lvl8pPr>
            <a:lvl9pPr lvl="8">
              <a:spcBef>
                <a:spcPts val="0"/>
              </a:spcBef>
              <a:spcAft>
                <a:spcPts val="0"/>
              </a:spcAft>
              <a:buSzPts val="2400"/>
              <a:buFont typeface="Space Grotesk"/>
              <a:buNone/>
              <a:defRPr b="1">
                <a:latin typeface="Space Grotesk"/>
                <a:ea typeface="Space Grotesk"/>
                <a:cs typeface="Space Grotesk"/>
                <a:sym typeface="Space Grotesk"/>
              </a:defRPr>
            </a:lvl9pPr>
          </a:lstStyle>
          <a:p>
            <a:endParaRPr/>
          </a:p>
        </p:txBody>
      </p:sp>
      <p:sp>
        <p:nvSpPr>
          <p:cNvPr id="231" name="Google Shape;231;p20"/>
          <p:cNvSpPr txBox="1">
            <a:spLocks noGrp="1"/>
          </p:cNvSpPr>
          <p:nvPr>
            <p:ph type="subTitle" idx="5"/>
          </p:nvPr>
        </p:nvSpPr>
        <p:spPr>
          <a:xfrm>
            <a:off x="228600" y="4199325"/>
            <a:ext cx="4283700" cy="353400"/>
          </a:xfrm>
          <a:prstGeom prst="rect">
            <a:avLst/>
          </a:prstGeom>
        </p:spPr>
        <p:txBody>
          <a:bodyPr spcFirstLastPara="1" wrap="square" lIns="91425" tIns="91425" rIns="91425" bIns="91425" anchor="t" anchorCtr="0">
            <a:noAutofit/>
          </a:bodyPr>
          <a:lstStyle>
            <a:lvl1pPr lvl="0">
              <a:spcBef>
                <a:spcPts val="0"/>
              </a:spcBef>
              <a:spcAft>
                <a:spcPts val="0"/>
              </a:spcAft>
              <a:buSzPts val="1200"/>
              <a:buNone/>
              <a:defRPr sz="12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32" name="Google Shape;232;p20"/>
          <p:cNvSpPr txBox="1">
            <a:spLocks noGrp="1"/>
          </p:cNvSpPr>
          <p:nvPr>
            <p:ph type="subTitle" idx="6"/>
          </p:nvPr>
        </p:nvSpPr>
        <p:spPr>
          <a:xfrm>
            <a:off x="228600" y="4455723"/>
            <a:ext cx="4283700" cy="286800"/>
          </a:xfrm>
          <a:prstGeom prst="rect">
            <a:avLst/>
          </a:prstGeom>
        </p:spPr>
        <p:txBody>
          <a:bodyPr spcFirstLastPara="1" wrap="square" lIns="91425" tIns="91425" rIns="91425" bIns="91425" anchor="t" anchorCtr="0">
            <a:noAutofit/>
          </a:bodyPr>
          <a:lstStyle>
            <a:lvl1pPr lvl="0">
              <a:spcBef>
                <a:spcPts val="0"/>
              </a:spcBef>
              <a:spcAft>
                <a:spcPts val="0"/>
              </a:spcAft>
              <a:buSzPts val="1200"/>
              <a:buFont typeface="Space Grotesk"/>
              <a:buNone/>
              <a:defRPr sz="1200" b="1">
                <a:latin typeface="Space Grotesk"/>
                <a:ea typeface="Space Grotesk"/>
                <a:cs typeface="Space Grotesk"/>
                <a:sym typeface="Space Grotesk"/>
              </a:defRPr>
            </a:lvl1pPr>
            <a:lvl2pPr lvl="1">
              <a:spcBef>
                <a:spcPts val="0"/>
              </a:spcBef>
              <a:spcAft>
                <a:spcPts val="0"/>
              </a:spcAft>
              <a:buSzPts val="2400"/>
              <a:buFont typeface="Space Grotesk"/>
              <a:buNone/>
              <a:defRPr b="1">
                <a:latin typeface="Space Grotesk"/>
                <a:ea typeface="Space Grotesk"/>
                <a:cs typeface="Space Grotesk"/>
                <a:sym typeface="Space Grotesk"/>
              </a:defRPr>
            </a:lvl2pPr>
            <a:lvl3pPr lvl="2">
              <a:spcBef>
                <a:spcPts val="0"/>
              </a:spcBef>
              <a:spcAft>
                <a:spcPts val="0"/>
              </a:spcAft>
              <a:buSzPts val="2400"/>
              <a:buFont typeface="Space Grotesk"/>
              <a:buNone/>
              <a:defRPr b="1">
                <a:latin typeface="Space Grotesk"/>
                <a:ea typeface="Space Grotesk"/>
                <a:cs typeface="Space Grotesk"/>
                <a:sym typeface="Space Grotesk"/>
              </a:defRPr>
            </a:lvl3pPr>
            <a:lvl4pPr lvl="3">
              <a:spcBef>
                <a:spcPts val="0"/>
              </a:spcBef>
              <a:spcAft>
                <a:spcPts val="0"/>
              </a:spcAft>
              <a:buSzPts val="2400"/>
              <a:buFont typeface="Space Grotesk"/>
              <a:buNone/>
              <a:defRPr b="1">
                <a:latin typeface="Space Grotesk"/>
                <a:ea typeface="Space Grotesk"/>
                <a:cs typeface="Space Grotesk"/>
                <a:sym typeface="Space Grotesk"/>
              </a:defRPr>
            </a:lvl4pPr>
            <a:lvl5pPr lvl="4">
              <a:spcBef>
                <a:spcPts val="0"/>
              </a:spcBef>
              <a:spcAft>
                <a:spcPts val="0"/>
              </a:spcAft>
              <a:buSzPts val="2400"/>
              <a:buFont typeface="Space Grotesk"/>
              <a:buNone/>
              <a:defRPr b="1">
                <a:latin typeface="Space Grotesk"/>
                <a:ea typeface="Space Grotesk"/>
                <a:cs typeface="Space Grotesk"/>
                <a:sym typeface="Space Grotesk"/>
              </a:defRPr>
            </a:lvl5pPr>
            <a:lvl6pPr lvl="5">
              <a:spcBef>
                <a:spcPts val="0"/>
              </a:spcBef>
              <a:spcAft>
                <a:spcPts val="0"/>
              </a:spcAft>
              <a:buSzPts val="2400"/>
              <a:buFont typeface="Space Grotesk"/>
              <a:buNone/>
              <a:defRPr b="1">
                <a:latin typeface="Space Grotesk"/>
                <a:ea typeface="Space Grotesk"/>
                <a:cs typeface="Space Grotesk"/>
                <a:sym typeface="Space Grotesk"/>
              </a:defRPr>
            </a:lvl6pPr>
            <a:lvl7pPr lvl="6">
              <a:spcBef>
                <a:spcPts val="0"/>
              </a:spcBef>
              <a:spcAft>
                <a:spcPts val="0"/>
              </a:spcAft>
              <a:buSzPts val="2400"/>
              <a:buFont typeface="Space Grotesk"/>
              <a:buNone/>
              <a:defRPr b="1">
                <a:latin typeface="Space Grotesk"/>
                <a:ea typeface="Space Grotesk"/>
                <a:cs typeface="Space Grotesk"/>
                <a:sym typeface="Space Grotesk"/>
              </a:defRPr>
            </a:lvl7pPr>
            <a:lvl8pPr lvl="7">
              <a:spcBef>
                <a:spcPts val="0"/>
              </a:spcBef>
              <a:spcAft>
                <a:spcPts val="0"/>
              </a:spcAft>
              <a:buSzPts val="2400"/>
              <a:buFont typeface="Space Grotesk"/>
              <a:buNone/>
              <a:defRPr b="1">
                <a:latin typeface="Space Grotesk"/>
                <a:ea typeface="Space Grotesk"/>
                <a:cs typeface="Space Grotesk"/>
                <a:sym typeface="Space Grotesk"/>
              </a:defRPr>
            </a:lvl8pPr>
            <a:lvl9pPr lvl="8">
              <a:spcBef>
                <a:spcPts val="0"/>
              </a:spcBef>
              <a:spcAft>
                <a:spcPts val="0"/>
              </a:spcAft>
              <a:buSzPts val="2400"/>
              <a:buFont typeface="Space Grotesk"/>
              <a:buNone/>
              <a:defRPr b="1">
                <a:latin typeface="Space Grotesk"/>
                <a:ea typeface="Space Grotesk"/>
                <a:cs typeface="Space Grotesk"/>
                <a:sym typeface="Space Grotesk"/>
              </a:defRPr>
            </a:lvl9pPr>
          </a:lstStyle>
          <a:p>
            <a:endParaRPr/>
          </a:p>
        </p:txBody>
      </p:sp>
      <p:sp>
        <p:nvSpPr>
          <p:cNvPr id="233" name="Google Shape;233;p20"/>
          <p:cNvSpPr txBox="1">
            <a:spLocks noGrp="1"/>
          </p:cNvSpPr>
          <p:nvPr>
            <p:ph type="subTitle" idx="7"/>
          </p:nvPr>
        </p:nvSpPr>
        <p:spPr>
          <a:xfrm>
            <a:off x="4637606" y="2568800"/>
            <a:ext cx="4280700" cy="353400"/>
          </a:xfrm>
          <a:prstGeom prst="rect">
            <a:avLst/>
          </a:prstGeom>
        </p:spPr>
        <p:txBody>
          <a:bodyPr spcFirstLastPara="1" wrap="square" lIns="91425" tIns="91425" rIns="91425" bIns="91425" anchor="t" anchorCtr="0">
            <a:noAutofit/>
          </a:bodyPr>
          <a:lstStyle>
            <a:lvl1pPr lvl="0">
              <a:spcBef>
                <a:spcPts val="0"/>
              </a:spcBef>
              <a:spcAft>
                <a:spcPts val="0"/>
              </a:spcAft>
              <a:buSzPts val="1200"/>
              <a:buNone/>
              <a:defRPr sz="12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34" name="Google Shape;234;p20"/>
          <p:cNvSpPr txBox="1">
            <a:spLocks noGrp="1"/>
          </p:cNvSpPr>
          <p:nvPr>
            <p:ph type="subTitle" idx="8"/>
          </p:nvPr>
        </p:nvSpPr>
        <p:spPr>
          <a:xfrm>
            <a:off x="4637606" y="2825193"/>
            <a:ext cx="4280700" cy="286800"/>
          </a:xfrm>
          <a:prstGeom prst="rect">
            <a:avLst/>
          </a:prstGeom>
        </p:spPr>
        <p:txBody>
          <a:bodyPr spcFirstLastPara="1" wrap="square" lIns="91425" tIns="91425" rIns="91425" bIns="91425" anchor="t" anchorCtr="0">
            <a:noAutofit/>
          </a:bodyPr>
          <a:lstStyle>
            <a:lvl1pPr lvl="0">
              <a:spcBef>
                <a:spcPts val="0"/>
              </a:spcBef>
              <a:spcAft>
                <a:spcPts val="0"/>
              </a:spcAft>
              <a:buSzPts val="1200"/>
              <a:buFont typeface="Space Grotesk"/>
              <a:buNone/>
              <a:defRPr sz="1200" b="1">
                <a:latin typeface="Space Grotesk"/>
                <a:ea typeface="Space Grotesk"/>
                <a:cs typeface="Space Grotesk"/>
                <a:sym typeface="Space Grotesk"/>
              </a:defRPr>
            </a:lvl1pPr>
            <a:lvl2pPr lvl="1">
              <a:spcBef>
                <a:spcPts val="0"/>
              </a:spcBef>
              <a:spcAft>
                <a:spcPts val="0"/>
              </a:spcAft>
              <a:buSzPts val="2400"/>
              <a:buFont typeface="Space Grotesk"/>
              <a:buNone/>
              <a:defRPr b="1">
                <a:latin typeface="Space Grotesk"/>
                <a:ea typeface="Space Grotesk"/>
                <a:cs typeface="Space Grotesk"/>
                <a:sym typeface="Space Grotesk"/>
              </a:defRPr>
            </a:lvl2pPr>
            <a:lvl3pPr lvl="2">
              <a:spcBef>
                <a:spcPts val="0"/>
              </a:spcBef>
              <a:spcAft>
                <a:spcPts val="0"/>
              </a:spcAft>
              <a:buSzPts val="2400"/>
              <a:buFont typeface="Space Grotesk"/>
              <a:buNone/>
              <a:defRPr b="1">
                <a:latin typeface="Space Grotesk"/>
                <a:ea typeface="Space Grotesk"/>
                <a:cs typeface="Space Grotesk"/>
                <a:sym typeface="Space Grotesk"/>
              </a:defRPr>
            </a:lvl3pPr>
            <a:lvl4pPr lvl="3">
              <a:spcBef>
                <a:spcPts val="0"/>
              </a:spcBef>
              <a:spcAft>
                <a:spcPts val="0"/>
              </a:spcAft>
              <a:buSzPts val="2400"/>
              <a:buFont typeface="Space Grotesk"/>
              <a:buNone/>
              <a:defRPr b="1">
                <a:latin typeface="Space Grotesk"/>
                <a:ea typeface="Space Grotesk"/>
                <a:cs typeface="Space Grotesk"/>
                <a:sym typeface="Space Grotesk"/>
              </a:defRPr>
            </a:lvl4pPr>
            <a:lvl5pPr lvl="4">
              <a:spcBef>
                <a:spcPts val="0"/>
              </a:spcBef>
              <a:spcAft>
                <a:spcPts val="0"/>
              </a:spcAft>
              <a:buSzPts val="2400"/>
              <a:buFont typeface="Space Grotesk"/>
              <a:buNone/>
              <a:defRPr b="1">
                <a:latin typeface="Space Grotesk"/>
                <a:ea typeface="Space Grotesk"/>
                <a:cs typeface="Space Grotesk"/>
                <a:sym typeface="Space Grotesk"/>
              </a:defRPr>
            </a:lvl5pPr>
            <a:lvl6pPr lvl="5">
              <a:spcBef>
                <a:spcPts val="0"/>
              </a:spcBef>
              <a:spcAft>
                <a:spcPts val="0"/>
              </a:spcAft>
              <a:buSzPts val="2400"/>
              <a:buFont typeface="Space Grotesk"/>
              <a:buNone/>
              <a:defRPr b="1">
                <a:latin typeface="Space Grotesk"/>
                <a:ea typeface="Space Grotesk"/>
                <a:cs typeface="Space Grotesk"/>
                <a:sym typeface="Space Grotesk"/>
              </a:defRPr>
            </a:lvl6pPr>
            <a:lvl7pPr lvl="6">
              <a:spcBef>
                <a:spcPts val="0"/>
              </a:spcBef>
              <a:spcAft>
                <a:spcPts val="0"/>
              </a:spcAft>
              <a:buSzPts val="2400"/>
              <a:buFont typeface="Space Grotesk"/>
              <a:buNone/>
              <a:defRPr b="1">
                <a:latin typeface="Space Grotesk"/>
                <a:ea typeface="Space Grotesk"/>
                <a:cs typeface="Space Grotesk"/>
                <a:sym typeface="Space Grotesk"/>
              </a:defRPr>
            </a:lvl7pPr>
            <a:lvl8pPr lvl="7">
              <a:spcBef>
                <a:spcPts val="0"/>
              </a:spcBef>
              <a:spcAft>
                <a:spcPts val="0"/>
              </a:spcAft>
              <a:buSzPts val="2400"/>
              <a:buFont typeface="Space Grotesk"/>
              <a:buNone/>
              <a:defRPr b="1">
                <a:latin typeface="Space Grotesk"/>
                <a:ea typeface="Space Grotesk"/>
                <a:cs typeface="Space Grotesk"/>
                <a:sym typeface="Space Grotesk"/>
              </a:defRPr>
            </a:lvl8pPr>
            <a:lvl9pPr lvl="8">
              <a:spcBef>
                <a:spcPts val="0"/>
              </a:spcBef>
              <a:spcAft>
                <a:spcPts val="0"/>
              </a:spcAft>
              <a:buSzPts val="2400"/>
              <a:buFont typeface="Space Grotesk"/>
              <a:buNone/>
              <a:defRPr b="1">
                <a:latin typeface="Space Grotesk"/>
                <a:ea typeface="Space Grotesk"/>
                <a:cs typeface="Space Grotesk"/>
                <a:sym typeface="Space Grotesk"/>
              </a:defRPr>
            </a:lvl9pPr>
          </a:lstStyle>
          <a:p>
            <a:endParaRPr/>
          </a:p>
        </p:txBody>
      </p:sp>
      <p:sp>
        <p:nvSpPr>
          <p:cNvPr id="235" name="Google Shape;235;p20"/>
          <p:cNvSpPr txBox="1">
            <a:spLocks noGrp="1"/>
          </p:cNvSpPr>
          <p:nvPr>
            <p:ph type="subTitle" idx="9"/>
          </p:nvPr>
        </p:nvSpPr>
        <p:spPr>
          <a:xfrm>
            <a:off x="4634650" y="3356440"/>
            <a:ext cx="4280700" cy="353400"/>
          </a:xfrm>
          <a:prstGeom prst="rect">
            <a:avLst/>
          </a:prstGeom>
        </p:spPr>
        <p:txBody>
          <a:bodyPr spcFirstLastPara="1" wrap="square" lIns="91425" tIns="91425" rIns="91425" bIns="91425" anchor="t" anchorCtr="0">
            <a:noAutofit/>
          </a:bodyPr>
          <a:lstStyle>
            <a:lvl1pPr lvl="0">
              <a:spcBef>
                <a:spcPts val="0"/>
              </a:spcBef>
              <a:spcAft>
                <a:spcPts val="0"/>
              </a:spcAft>
              <a:buSzPts val="1200"/>
              <a:buNone/>
              <a:defRPr sz="12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36" name="Google Shape;236;p20"/>
          <p:cNvSpPr txBox="1">
            <a:spLocks noGrp="1"/>
          </p:cNvSpPr>
          <p:nvPr>
            <p:ph type="subTitle" idx="13"/>
          </p:nvPr>
        </p:nvSpPr>
        <p:spPr>
          <a:xfrm>
            <a:off x="4634650" y="3612833"/>
            <a:ext cx="4280700" cy="286800"/>
          </a:xfrm>
          <a:prstGeom prst="rect">
            <a:avLst/>
          </a:prstGeom>
        </p:spPr>
        <p:txBody>
          <a:bodyPr spcFirstLastPara="1" wrap="square" lIns="91425" tIns="91425" rIns="91425" bIns="91425" anchor="t" anchorCtr="0">
            <a:noAutofit/>
          </a:bodyPr>
          <a:lstStyle>
            <a:lvl1pPr lvl="0">
              <a:spcBef>
                <a:spcPts val="0"/>
              </a:spcBef>
              <a:spcAft>
                <a:spcPts val="0"/>
              </a:spcAft>
              <a:buSzPts val="1200"/>
              <a:buFont typeface="Space Grotesk"/>
              <a:buNone/>
              <a:defRPr sz="1200" b="1">
                <a:latin typeface="Space Grotesk"/>
                <a:ea typeface="Space Grotesk"/>
                <a:cs typeface="Space Grotesk"/>
                <a:sym typeface="Space Grotesk"/>
              </a:defRPr>
            </a:lvl1pPr>
            <a:lvl2pPr lvl="1">
              <a:spcBef>
                <a:spcPts val="0"/>
              </a:spcBef>
              <a:spcAft>
                <a:spcPts val="0"/>
              </a:spcAft>
              <a:buSzPts val="2400"/>
              <a:buFont typeface="Space Grotesk"/>
              <a:buNone/>
              <a:defRPr b="1">
                <a:latin typeface="Space Grotesk"/>
                <a:ea typeface="Space Grotesk"/>
                <a:cs typeface="Space Grotesk"/>
                <a:sym typeface="Space Grotesk"/>
              </a:defRPr>
            </a:lvl2pPr>
            <a:lvl3pPr lvl="2">
              <a:spcBef>
                <a:spcPts val="0"/>
              </a:spcBef>
              <a:spcAft>
                <a:spcPts val="0"/>
              </a:spcAft>
              <a:buSzPts val="2400"/>
              <a:buFont typeface="Space Grotesk"/>
              <a:buNone/>
              <a:defRPr b="1">
                <a:latin typeface="Space Grotesk"/>
                <a:ea typeface="Space Grotesk"/>
                <a:cs typeface="Space Grotesk"/>
                <a:sym typeface="Space Grotesk"/>
              </a:defRPr>
            </a:lvl3pPr>
            <a:lvl4pPr lvl="3">
              <a:spcBef>
                <a:spcPts val="0"/>
              </a:spcBef>
              <a:spcAft>
                <a:spcPts val="0"/>
              </a:spcAft>
              <a:buSzPts val="2400"/>
              <a:buFont typeface="Space Grotesk"/>
              <a:buNone/>
              <a:defRPr b="1">
                <a:latin typeface="Space Grotesk"/>
                <a:ea typeface="Space Grotesk"/>
                <a:cs typeface="Space Grotesk"/>
                <a:sym typeface="Space Grotesk"/>
              </a:defRPr>
            </a:lvl4pPr>
            <a:lvl5pPr lvl="4">
              <a:spcBef>
                <a:spcPts val="0"/>
              </a:spcBef>
              <a:spcAft>
                <a:spcPts val="0"/>
              </a:spcAft>
              <a:buSzPts val="2400"/>
              <a:buFont typeface="Space Grotesk"/>
              <a:buNone/>
              <a:defRPr b="1">
                <a:latin typeface="Space Grotesk"/>
                <a:ea typeface="Space Grotesk"/>
                <a:cs typeface="Space Grotesk"/>
                <a:sym typeface="Space Grotesk"/>
              </a:defRPr>
            </a:lvl5pPr>
            <a:lvl6pPr lvl="5">
              <a:spcBef>
                <a:spcPts val="0"/>
              </a:spcBef>
              <a:spcAft>
                <a:spcPts val="0"/>
              </a:spcAft>
              <a:buSzPts val="2400"/>
              <a:buFont typeface="Space Grotesk"/>
              <a:buNone/>
              <a:defRPr b="1">
                <a:latin typeface="Space Grotesk"/>
                <a:ea typeface="Space Grotesk"/>
                <a:cs typeface="Space Grotesk"/>
                <a:sym typeface="Space Grotesk"/>
              </a:defRPr>
            </a:lvl6pPr>
            <a:lvl7pPr lvl="6">
              <a:spcBef>
                <a:spcPts val="0"/>
              </a:spcBef>
              <a:spcAft>
                <a:spcPts val="0"/>
              </a:spcAft>
              <a:buSzPts val="2400"/>
              <a:buFont typeface="Space Grotesk"/>
              <a:buNone/>
              <a:defRPr b="1">
                <a:latin typeface="Space Grotesk"/>
                <a:ea typeface="Space Grotesk"/>
                <a:cs typeface="Space Grotesk"/>
                <a:sym typeface="Space Grotesk"/>
              </a:defRPr>
            </a:lvl7pPr>
            <a:lvl8pPr lvl="7">
              <a:spcBef>
                <a:spcPts val="0"/>
              </a:spcBef>
              <a:spcAft>
                <a:spcPts val="0"/>
              </a:spcAft>
              <a:buSzPts val="2400"/>
              <a:buFont typeface="Space Grotesk"/>
              <a:buNone/>
              <a:defRPr b="1">
                <a:latin typeface="Space Grotesk"/>
                <a:ea typeface="Space Grotesk"/>
                <a:cs typeface="Space Grotesk"/>
                <a:sym typeface="Space Grotesk"/>
              </a:defRPr>
            </a:lvl8pPr>
            <a:lvl9pPr lvl="8">
              <a:spcBef>
                <a:spcPts val="0"/>
              </a:spcBef>
              <a:spcAft>
                <a:spcPts val="0"/>
              </a:spcAft>
              <a:buSzPts val="2400"/>
              <a:buFont typeface="Space Grotesk"/>
              <a:buNone/>
              <a:defRPr b="1">
                <a:latin typeface="Space Grotesk"/>
                <a:ea typeface="Space Grotesk"/>
                <a:cs typeface="Space Grotesk"/>
                <a:sym typeface="Space Grotesk"/>
              </a:defRPr>
            </a:lvl9pPr>
          </a:lstStyle>
          <a:p>
            <a:endParaRPr/>
          </a:p>
        </p:txBody>
      </p:sp>
      <p:sp>
        <p:nvSpPr>
          <p:cNvPr id="237" name="Google Shape;237;p20"/>
          <p:cNvSpPr txBox="1">
            <a:spLocks noGrp="1"/>
          </p:cNvSpPr>
          <p:nvPr>
            <p:ph type="subTitle" idx="14"/>
          </p:nvPr>
        </p:nvSpPr>
        <p:spPr>
          <a:xfrm>
            <a:off x="4634650" y="4199331"/>
            <a:ext cx="4280700" cy="353400"/>
          </a:xfrm>
          <a:prstGeom prst="rect">
            <a:avLst/>
          </a:prstGeom>
        </p:spPr>
        <p:txBody>
          <a:bodyPr spcFirstLastPara="1" wrap="square" lIns="91425" tIns="91425" rIns="91425" bIns="91425" anchor="t" anchorCtr="0">
            <a:noAutofit/>
          </a:bodyPr>
          <a:lstStyle>
            <a:lvl1pPr lvl="0">
              <a:spcBef>
                <a:spcPts val="0"/>
              </a:spcBef>
              <a:spcAft>
                <a:spcPts val="0"/>
              </a:spcAft>
              <a:buSzPts val="1200"/>
              <a:buNone/>
              <a:defRPr sz="12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38" name="Google Shape;238;p20"/>
          <p:cNvSpPr txBox="1">
            <a:spLocks noGrp="1"/>
          </p:cNvSpPr>
          <p:nvPr>
            <p:ph type="subTitle" idx="15"/>
          </p:nvPr>
        </p:nvSpPr>
        <p:spPr>
          <a:xfrm>
            <a:off x="4634650" y="4455724"/>
            <a:ext cx="4280700" cy="286800"/>
          </a:xfrm>
          <a:prstGeom prst="rect">
            <a:avLst/>
          </a:prstGeom>
        </p:spPr>
        <p:txBody>
          <a:bodyPr spcFirstLastPara="1" wrap="square" lIns="91425" tIns="91425" rIns="91425" bIns="91425" anchor="t" anchorCtr="0">
            <a:noAutofit/>
          </a:bodyPr>
          <a:lstStyle>
            <a:lvl1pPr lvl="0">
              <a:spcBef>
                <a:spcPts val="0"/>
              </a:spcBef>
              <a:spcAft>
                <a:spcPts val="0"/>
              </a:spcAft>
              <a:buSzPts val="1200"/>
              <a:buFont typeface="Space Grotesk"/>
              <a:buNone/>
              <a:defRPr sz="1200" b="1">
                <a:latin typeface="Space Grotesk"/>
                <a:ea typeface="Space Grotesk"/>
                <a:cs typeface="Space Grotesk"/>
                <a:sym typeface="Space Grotesk"/>
              </a:defRPr>
            </a:lvl1pPr>
            <a:lvl2pPr lvl="1">
              <a:spcBef>
                <a:spcPts val="0"/>
              </a:spcBef>
              <a:spcAft>
                <a:spcPts val="0"/>
              </a:spcAft>
              <a:buSzPts val="2400"/>
              <a:buFont typeface="Space Grotesk"/>
              <a:buNone/>
              <a:defRPr b="1">
                <a:latin typeface="Space Grotesk"/>
                <a:ea typeface="Space Grotesk"/>
                <a:cs typeface="Space Grotesk"/>
                <a:sym typeface="Space Grotesk"/>
              </a:defRPr>
            </a:lvl2pPr>
            <a:lvl3pPr lvl="2">
              <a:spcBef>
                <a:spcPts val="0"/>
              </a:spcBef>
              <a:spcAft>
                <a:spcPts val="0"/>
              </a:spcAft>
              <a:buSzPts val="2400"/>
              <a:buFont typeface="Space Grotesk"/>
              <a:buNone/>
              <a:defRPr b="1">
                <a:latin typeface="Space Grotesk"/>
                <a:ea typeface="Space Grotesk"/>
                <a:cs typeface="Space Grotesk"/>
                <a:sym typeface="Space Grotesk"/>
              </a:defRPr>
            </a:lvl3pPr>
            <a:lvl4pPr lvl="3">
              <a:spcBef>
                <a:spcPts val="0"/>
              </a:spcBef>
              <a:spcAft>
                <a:spcPts val="0"/>
              </a:spcAft>
              <a:buSzPts val="2400"/>
              <a:buFont typeface="Space Grotesk"/>
              <a:buNone/>
              <a:defRPr b="1">
                <a:latin typeface="Space Grotesk"/>
                <a:ea typeface="Space Grotesk"/>
                <a:cs typeface="Space Grotesk"/>
                <a:sym typeface="Space Grotesk"/>
              </a:defRPr>
            </a:lvl4pPr>
            <a:lvl5pPr lvl="4">
              <a:spcBef>
                <a:spcPts val="0"/>
              </a:spcBef>
              <a:spcAft>
                <a:spcPts val="0"/>
              </a:spcAft>
              <a:buSzPts val="2400"/>
              <a:buFont typeface="Space Grotesk"/>
              <a:buNone/>
              <a:defRPr b="1">
                <a:latin typeface="Space Grotesk"/>
                <a:ea typeface="Space Grotesk"/>
                <a:cs typeface="Space Grotesk"/>
                <a:sym typeface="Space Grotesk"/>
              </a:defRPr>
            </a:lvl5pPr>
            <a:lvl6pPr lvl="5">
              <a:spcBef>
                <a:spcPts val="0"/>
              </a:spcBef>
              <a:spcAft>
                <a:spcPts val="0"/>
              </a:spcAft>
              <a:buSzPts val="2400"/>
              <a:buFont typeface="Space Grotesk"/>
              <a:buNone/>
              <a:defRPr b="1">
                <a:latin typeface="Space Grotesk"/>
                <a:ea typeface="Space Grotesk"/>
                <a:cs typeface="Space Grotesk"/>
                <a:sym typeface="Space Grotesk"/>
              </a:defRPr>
            </a:lvl6pPr>
            <a:lvl7pPr lvl="6">
              <a:spcBef>
                <a:spcPts val="0"/>
              </a:spcBef>
              <a:spcAft>
                <a:spcPts val="0"/>
              </a:spcAft>
              <a:buSzPts val="2400"/>
              <a:buFont typeface="Space Grotesk"/>
              <a:buNone/>
              <a:defRPr b="1">
                <a:latin typeface="Space Grotesk"/>
                <a:ea typeface="Space Grotesk"/>
                <a:cs typeface="Space Grotesk"/>
                <a:sym typeface="Space Grotesk"/>
              </a:defRPr>
            </a:lvl7pPr>
            <a:lvl8pPr lvl="7">
              <a:spcBef>
                <a:spcPts val="0"/>
              </a:spcBef>
              <a:spcAft>
                <a:spcPts val="0"/>
              </a:spcAft>
              <a:buSzPts val="2400"/>
              <a:buFont typeface="Space Grotesk"/>
              <a:buNone/>
              <a:defRPr b="1">
                <a:latin typeface="Space Grotesk"/>
                <a:ea typeface="Space Grotesk"/>
                <a:cs typeface="Space Grotesk"/>
                <a:sym typeface="Space Grotesk"/>
              </a:defRPr>
            </a:lvl8pPr>
            <a:lvl9pPr lvl="8">
              <a:spcBef>
                <a:spcPts val="0"/>
              </a:spcBef>
              <a:spcAft>
                <a:spcPts val="0"/>
              </a:spcAft>
              <a:buSzPts val="2400"/>
              <a:buFont typeface="Space Grotesk"/>
              <a:buNone/>
              <a:defRPr b="1">
                <a:latin typeface="Space Grotesk"/>
                <a:ea typeface="Space Grotesk"/>
                <a:cs typeface="Space Grotesk"/>
                <a:sym typeface="Space Grotesk"/>
              </a:defRPr>
            </a:lvl9pPr>
          </a:lstStyle>
          <a:p>
            <a:endParaRPr/>
          </a:p>
        </p:txBody>
      </p:sp>
      <p:sp>
        <p:nvSpPr>
          <p:cNvPr id="239" name="Google Shape;239;p2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l" rtl="0">
              <a:spcBef>
                <a:spcPts val="0"/>
              </a:spcBef>
              <a:spcAft>
                <a:spcPts val="0"/>
              </a:spcAft>
              <a:buNone/>
            </a:pPr>
            <a:fld id="{00000000-1234-1234-1234-123412341234}" type="slidenum">
              <a:rPr lang="en"/>
              <a:t>‹#›</a:t>
            </a:fld>
            <a:endParaRPr dirty="0"/>
          </a:p>
        </p:txBody>
      </p:sp>
      <p:grpSp>
        <p:nvGrpSpPr>
          <p:cNvPr id="240" name="Google Shape;240;p20"/>
          <p:cNvGrpSpPr/>
          <p:nvPr/>
        </p:nvGrpSpPr>
        <p:grpSpPr>
          <a:xfrm>
            <a:off x="227875" y="223475"/>
            <a:ext cx="1214500" cy="170400"/>
            <a:chOff x="304025" y="203375"/>
            <a:chExt cx="1214500" cy="170400"/>
          </a:xfrm>
        </p:grpSpPr>
        <p:sp>
          <p:nvSpPr>
            <p:cNvPr id="241" name="Google Shape;241;p20"/>
            <p:cNvSpPr txBox="1"/>
            <p:nvPr/>
          </p:nvSpPr>
          <p:spPr>
            <a:xfrm>
              <a:off x="304025" y="203650"/>
              <a:ext cx="578700" cy="169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dirty="0">
                  <a:solidFill>
                    <a:schemeClr val="lt1"/>
                  </a:solidFill>
                </a:rPr>
                <a:t>Section</a:t>
              </a:r>
              <a:endParaRPr sz="800" dirty="0">
                <a:solidFill>
                  <a:schemeClr val="lt1"/>
                </a:solidFill>
              </a:endParaRPr>
            </a:p>
          </p:txBody>
        </p:sp>
        <p:sp>
          <p:nvSpPr>
            <p:cNvPr id="242" name="Google Shape;242;p20"/>
            <p:cNvSpPr txBox="1"/>
            <p:nvPr/>
          </p:nvSpPr>
          <p:spPr>
            <a:xfrm>
              <a:off x="1194225" y="203650"/>
              <a:ext cx="324300" cy="169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800" dirty="0">
                  <a:solidFill>
                    <a:schemeClr val="lt1"/>
                  </a:solidFill>
                </a:rPr>
                <a:t>12</a:t>
              </a:r>
              <a:endParaRPr sz="800" dirty="0">
                <a:solidFill>
                  <a:schemeClr val="lt1"/>
                </a:solidFill>
              </a:endParaRPr>
            </a:p>
          </p:txBody>
        </p:sp>
        <p:cxnSp>
          <p:nvCxnSpPr>
            <p:cNvPr id="243" name="Google Shape;243;p20"/>
            <p:cNvCxnSpPr/>
            <p:nvPr/>
          </p:nvCxnSpPr>
          <p:spPr>
            <a:xfrm>
              <a:off x="1181225" y="203375"/>
              <a:ext cx="600" cy="170400"/>
            </a:xfrm>
            <a:prstGeom prst="straightConnector1">
              <a:avLst/>
            </a:prstGeom>
            <a:noFill/>
            <a:ln w="9525" cap="flat" cmpd="sng">
              <a:solidFill>
                <a:schemeClr val="lt1"/>
              </a:solidFill>
              <a:prstDash val="solid"/>
              <a:round/>
              <a:headEnd type="none" w="med" len="med"/>
              <a:tailEnd type="none" w="med" len="med"/>
            </a:ln>
          </p:spPr>
        </p:cxnSp>
      </p:grpSp>
      <p:grpSp>
        <p:nvGrpSpPr>
          <p:cNvPr id="244" name="Google Shape;244;p20"/>
          <p:cNvGrpSpPr/>
          <p:nvPr/>
        </p:nvGrpSpPr>
        <p:grpSpPr>
          <a:xfrm>
            <a:off x="227875" y="223475"/>
            <a:ext cx="1214400" cy="170400"/>
            <a:chOff x="304025" y="203375"/>
            <a:chExt cx="1214400" cy="170400"/>
          </a:xfrm>
        </p:grpSpPr>
        <p:sp>
          <p:nvSpPr>
            <p:cNvPr id="245" name="Google Shape;245;p20"/>
            <p:cNvSpPr/>
            <p:nvPr/>
          </p:nvSpPr>
          <p:spPr>
            <a:xfrm>
              <a:off x="304025" y="203650"/>
              <a:ext cx="1214400" cy="169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accent1"/>
                </a:solidFill>
              </a:endParaRPr>
            </a:p>
          </p:txBody>
        </p:sp>
        <p:cxnSp>
          <p:nvCxnSpPr>
            <p:cNvPr id="246" name="Google Shape;246;p20"/>
            <p:cNvCxnSpPr/>
            <p:nvPr/>
          </p:nvCxnSpPr>
          <p:spPr>
            <a:xfrm>
              <a:off x="1181225" y="203375"/>
              <a:ext cx="600" cy="170400"/>
            </a:xfrm>
            <a:prstGeom prst="straightConnector1">
              <a:avLst/>
            </a:prstGeom>
            <a:noFill/>
            <a:ln w="9525" cap="flat" cmpd="sng">
              <a:solidFill>
                <a:schemeClr val="dk2"/>
              </a:solidFill>
              <a:prstDash val="solid"/>
              <a:round/>
              <a:headEnd type="none" w="med" len="med"/>
              <a:tailEnd type="none" w="med" len="med"/>
            </a:ln>
          </p:spPr>
        </p:cxnSp>
      </p:grpSp>
      <p:sp>
        <p:nvSpPr>
          <p:cNvPr id="247" name="Google Shape;247;p20"/>
          <p:cNvSpPr txBox="1">
            <a:spLocks noGrp="1"/>
          </p:cNvSpPr>
          <p:nvPr>
            <p:ph type="subTitle" idx="16"/>
          </p:nvPr>
        </p:nvSpPr>
        <p:spPr>
          <a:xfrm>
            <a:off x="227875" y="223475"/>
            <a:ext cx="883200" cy="1704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2"/>
              </a:buClr>
              <a:buSzPts val="800"/>
              <a:buFont typeface="Space Grotesk"/>
              <a:buNone/>
              <a:defRPr sz="800">
                <a:solidFill>
                  <a:schemeClr val="dk2"/>
                </a:solidFill>
                <a:latin typeface="Space Grotesk"/>
                <a:ea typeface="Space Grotesk"/>
                <a:cs typeface="Space Grotesk"/>
                <a:sym typeface="Space Grotesk"/>
              </a:defRPr>
            </a:lvl1pPr>
            <a:lvl2pPr lvl="1">
              <a:spcBef>
                <a:spcPts val="0"/>
              </a:spcBef>
              <a:spcAft>
                <a:spcPts val="0"/>
              </a:spcAft>
              <a:buClr>
                <a:schemeClr val="dk2"/>
              </a:buClr>
              <a:buSzPts val="800"/>
              <a:buFont typeface="Space Grotesk"/>
              <a:buNone/>
              <a:defRPr sz="800">
                <a:solidFill>
                  <a:schemeClr val="dk2"/>
                </a:solidFill>
                <a:latin typeface="Space Grotesk"/>
                <a:ea typeface="Space Grotesk"/>
                <a:cs typeface="Space Grotesk"/>
                <a:sym typeface="Space Grotesk"/>
              </a:defRPr>
            </a:lvl2pPr>
            <a:lvl3pPr lvl="2">
              <a:spcBef>
                <a:spcPts val="0"/>
              </a:spcBef>
              <a:spcAft>
                <a:spcPts val="0"/>
              </a:spcAft>
              <a:buClr>
                <a:schemeClr val="dk2"/>
              </a:buClr>
              <a:buSzPts val="800"/>
              <a:buFont typeface="Space Grotesk"/>
              <a:buNone/>
              <a:defRPr sz="800">
                <a:solidFill>
                  <a:schemeClr val="dk2"/>
                </a:solidFill>
                <a:latin typeface="Space Grotesk"/>
                <a:ea typeface="Space Grotesk"/>
                <a:cs typeface="Space Grotesk"/>
                <a:sym typeface="Space Grotesk"/>
              </a:defRPr>
            </a:lvl3pPr>
            <a:lvl4pPr lvl="3">
              <a:spcBef>
                <a:spcPts val="0"/>
              </a:spcBef>
              <a:spcAft>
                <a:spcPts val="0"/>
              </a:spcAft>
              <a:buClr>
                <a:schemeClr val="dk2"/>
              </a:buClr>
              <a:buSzPts val="800"/>
              <a:buFont typeface="Space Grotesk"/>
              <a:buNone/>
              <a:defRPr sz="800">
                <a:solidFill>
                  <a:schemeClr val="dk2"/>
                </a:solidFill>
                <a:latin typeface="Space Grotesk"/>
                <a:ea typeface="Space Grotesk"/>
                <a:cs typeface="Space Grotesk"/>
                <a:sym typeface="Space Grotesk"/>
              </a:defRPr>
            </a:lvl4pPr>
            <a:lvl5pPr lvl="4">
              <a:spcBef>
                <a:spcPts val="0"/>
              </a:spcBef>
              <a:spcAft>
                <a:spcPts val="0"/>
              </a:spcAft>
              <a:buClr>
                <a:schemeClr val="dk2"/>
              </a:buClr>
              <a:buSzPts val="800"/>
              <a:buFont typeface="Space Grotesk"/>
              <a:buNone/>
              <a:defRPr sz="800">
                <a:solidFill>
                  <a:schemeClr val="dk2"/>
                </a:solidFill>
                <a:latin typeface="Space Grotesk"/>
                <a:ea typeface="Space Grotesk"/>
                <a:cs typeface="Space Grotesk"/>
                <a:sym typeface="Space Grotesk"/>
              </a:defRPr>
            </a:lvl5pPr>
            <a:lvl6pPr lvl="5">
              <a:spcBef>
                <a:spcPts val="0"/>
              </a:spcBef>
              <a:spcAft>
                <a:spcPts val="0"/>
              </a:spcAft>
              <a:buClr>
                <a:schemeClr val="dk2"/>
              </a:buClr>
              <a:buSzPts val="800"/>
              <a:buFont typeface="Space Grotesk"/>
              <a:buNone/>
              <a:defRPr sz="800">
                <a:solidFill>
                  <a:schemeClr val="dk2"/>
                </a:solidFill>
                <a:latin typeface="Space Grotesk"/>
                <a:ea typeface="Space Grotesk"/>
                <a:cs typeface="Space Grotesk"/>
                <a:sym typeface="Space Grotesk"/>
              </a:defRPr>
            </a:lvl6pPr>
            <a:lvl7pPr lvl="6">
              <a:spcBef>
                <a:spcPts val="0"/>
              </a:spcBef>
              <a:spcAft>
                <a:spcPts val="0"/>
              </a:spcAft>
              <a:buClr>
                <a:schemeClr val="dk2"/>
              </a:buClr>
              <a:buSzPts val="800"/>
              <a:buFont typeface="Space Grotesk"/>
              <a:buNone/>
              <a:defRPr sz="800">
                <a:solidFill>
                  <a:schemeClr val="dk2"/>
                </a:solidFill>
                <a:latin typeface="Space Grotesk"/>
                <a:ea typeface="Space Grotesk"/>
                <a:cs typeface="Space Grotesk"/>
                <a:sym typeface="Space Grotesk"/>
              </a:defRPr>
            </a:lvl7pPr>
            <a:lvl8pPr lvl="7">
              <a:spcBef>
                <a:spcPts val="0"/>
              </a:spcBef>
              <a:spcAft>
                <a:spcPts val="0"/>
              </a:spcAft>
              <a:buClr>
                <a:schemeClr val="dk2"/>
              </a:buClr>
              <a:buSzPts val="800"/>
              <a:buFont typeface="Space Grotesk"/>
              <a:buNone/>
              <a:defRPr sz="800">
                <a:solidFill>
                  <a:schemeClr val="dk2"/>
                </a:solidFill>
                <a:latin typeface="Space Grotesk"/>
                <a:ea typeface="Space Grotesk"/>
                <a:cs typeface="Space Grotesk"/>
                <a:sym typeface="Space Grotesk"/>
              </a:defRPr>
            </a:lvl8pPr>
            <a:lvl9pPr lvl="8">
              <a:spcBef>
                <a:spcPts val="0"/>
              </a:spcBef>
              <a:spcAft>
                <a:spcPts val="0"/>
              </a:spcAft>
              <a:buClr>
                <a:schemeClr val="dk2"/>
              </a:buClr>
              <a:buSzPts val="800"/>
              <a:buFont typeface="Space Grotesk"/>
              <a:buNone/>
              <a:defRPr sz="800">
                <a:solidFill>
                  <a:schemeClr val="dk2"/>
                </a:solidFill>
                <a:latin typeface="Space Grotesk"/>
                <a:ea typeface="Space Grotesk"/>
                <a:cs typeface="Space Grotesk"/>
                <a:sym typeface="Space Grotesk"/>
              </a:defRPr>
            </a:lvl9pPr>
          </a:lstStyle>
          <a:p>
            <a:endParaRPr/>
          </a:p>
        </p:txBody>
      </p:sp>
      <p:sp>
        <p:nvSpPr>
          <p:cNvPr id="248" name="Google Shape;248;p20"/>
          <p:cNvSpPr txBox="1">
            <a:spLocks noGrp="1"/>
          </p:cNvSpPr>
          <p:nvPr>
            <p:ph type="sldNum" idx="17"/>
          </p:nvPr>
        </p:nvSpPr>
        <p:spPr>
          <a:xfrm>
            <a:off x="1105700" y="223000"/>
            <a:ext cx="336600" cy="170400"/>
          </a:xfrm>
          <a:prstGeom prst="rect">
            <a:avLst/>
          </a:prstGeom>
          <a:noFill/>
          <a:ln>
            <a:noFill/>
          </a:ln>
        </p:spPr>
        <p:txBody>
          <a:bodyPr spcFirstLastPara="1" wrap="square" lIns="91425" tIns="91425" rIns="91425" bIns="91425" anchor="ctr" anchorCtr="0">
            <a:noAutofit/>
          </a:bodyPr>
          <a:lstStyle>
            <a:lvl1pPr lvl="0" algn="r" rtl="0">
              <a:buNone/>
              <a:defRPr sz="800">
                <a:solidFill>
                  <a:schemeClr val="dk2"/>
                </a:solidFill>
                <a:latin typeface="Space Grotesk"/>
                <a:ea typeface="Space Grotesk"/>
                <a:cs typeface="Space Grotesk"/>
                <a:sym typeface="Space Grotesk"/>
              </a:defRPr>
            </a:lvl1pPr>
            <a:lvl2pPr lvl="1" algn="r" rtl="0">
              <a:buNone/>
              <a:defRPr sz="800">
                <a:solidFill>
                  <a:schemeClr val="dk2"/>
                </a:solidFill>
                <a:latin typeface="Space Grotesk"/>
                <a:ea typeface="Space Grotesk"/>
                <a:cs typeface="Space Grotesk"/>
                <a:sym typeface="Space Grotesk"/>
              </a:defRPr>
            </a:lvl2pPr>
            <a:lvl3pPr lvl="2" algn="r" rtl="0">
              <a:buNone/>
              <a:defRPr sz="800">
                <a:solidFill>
                  <a:schemeClr val="dk2"/>
                </a:solidFill>
                <a:latin typeface="Space Grotesk"/>
                <a:ea typeface="Space Grotesk"/>
                <a:cs typeface="Space Grotesk"/>
                <a:sym typeface="Space Grotesk"/>
              </a:defRPr>
            </a:lvl3pPr>
            <a:lvl4pPr lvl="3" algn="r" rtl="0">
              <a:buNone/>
              <a:defRPr sz="800">
                <a:solidFill>
                  <a:schemeClr val="dk2"/>
                </a:solidFill>
                <a:latin typeface="Space Grotesk"/>
                <a:ea typeface="Space Grotesk"/>
                <a:cs typeface="Space Grotesk"/>
                <a:sym typeface="Space Grotesk"/>
              </a:defRPr>
            </a:lvl4pPr>
            <a:lvl5pPr lvl="4" algn="r" rtl="0">
              <a:buNone/>
              <a:defRPr sz="800">
                <a:solidFill>
                  <a:schemeClr val="dk2"/>
                </a:solidFill>
                <a:latin typeface="Space Grotesk"/>
                <a:ea typeface="Space Grotesk"/>
                <a:cs typeface="Space Grotesk"/>
                <a:sym typeface="Space Grotesk"/>
              </a:defRPr>
            </a:lvl5pPr>
            <a:lvl6pPr lvl="5" algn="r" rtl="0">
              <a:buNone/>
              <a:defRPr sz="800">
                <a:solidFill>
                  <a:schemeClr val="dk2"/>
                </a:solidFill>
                <a:latin typeface="Space Grotesk"/>
                <a:ea typeface="Space Grotesk"/>
                <a:cs typeface="Space Grotesk"/>
                <a:sym typeface="Space Grotesk"/>
              </a:defRPr>
            </a:lvl6pPr>
            <a:lvl7pPr lvl="6" algn="r" rtl="0">
              <a:buNone/>
              <a:defRPr sz="800">
                <a:solidFill>
                  <a:schemeClr val="dk2"/>
                </a:solidFill>
                <a:latin typeface="Space Grotesk"/>
                <a:ea typeface="Space Grotesk"/>
                <a:cs typeface="Space Grotesk"/>
                <a:sym typeface="Space Grotesk"/>
              </a:defRPr>
            </a:lvl7pPr>
            <a:lvl8pPr lvl="7" algn="r" rtl="0">
              <a:buNone/>
              <a:defRPr sz="800">
                <a:solidFill>
                  <a:schemeClr val="dk2"/>
                </a:solidFill>
                <a:latin typeface="Space Grotesk"/>
                <a:ea typeface="Space Grotesk"/>
                <a:cs typeface="Space Grotesk"/>
                <a:sym typeface="Space Grotesk"/>
              </a:defRPr>
            </a:lvl8pPr>
            <a:lvl9pPr lvl="8" algn="r" rtl="0">
              <a:buNone/>
              <a:defRPr sz="800">
                <a:solidFill>
                  <a:schemeClr val="dk2"/>
                </a:solidFill>
                <a:latin typeface="Space Grotesk"/>
                <a:ea typeface="Space Grotesk"/>
                <a:cs typeface="Space Grotesk"/>
                <a:sym typeface="Space Grotesk"/>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estions &amp; Answers">
  <p:cSld name="CUSTOM_18">
    <p:spTree>
      <p:nvGrpSpPr>
        <p:cNvPr id="1" name="Shape 249"/>
        <p:cNvGrpSpPr/>
        <p:nvPr/>
      </p:nvGrpSpPr>
      <p:grpSpPr>
        <a:xfrm>
          <a:off x="0" y="0"/>
          <a:ext cx="0" cy="0"/>
          <a:chOff x="0" y="0"/>
          <a:chExt cx="0" cy="0"/>
        </a:xfrm>
      </p:grpSpPr>
      <p:cxnSp>
        <p:nvCxnSpPr>
          <p:cNvPr id="250" name="Google Shape;250;p21"/>
          <p:cNvCxnSpPr/>
          <p:nvPr/>
        </p:nvCxnSpPr>
        <p:spPr>
          <a:xfrm>
            <a:off x="230900" y="3460000"/>
            <a:ext cx="8690400" cy="0"/>
          </a:xfrm>
          <a:prstGeom prst="straightConnector1">
            <a:avLst/>
          </a:prstGeom>
          <a:noFill/>
          <a:ln w="28575" cap="flat" cmpd="sng">
            <a:solidFill>
              <a:schemeClr val="dk1"/>
            </a:solidFill>
            <a:prstDash val="solid"/>
            <a:round/>
            <a:headEnd type="none" w="med" len="med"/>
            <a:tailEnd type="none" w="med" len="med"/>
          </a:ln>
        </p:spPr>
      </p:cxnSp>
      <p:cxnSp>
        <p:nvCxnSpPr>
          <p:cNvPr id="251" name="Google Shape;251;p21"/>
          <p:cNvCxnSpPr/>
          <p:nvPr/>
        </p:nvCxnSpPr>
        <p:spPr>
          <a:xfrm>
            <a:off x="230900" y="4920000"/>
            <a:ext cx="8684400" cy="0"/>
          </a:xfrm>
          <a:prstGeom prst="straightConnector1">
            <a:avLst/>
          </a:prstGeom>
          <a:noFill/>
          <a:ln w="76200" cap="flat" cmpd="sng">
            <a:solidFill>
              <a:schemeClr val="dk1"/>
            </a:solidFill>
            <a:prstDash val="solid"/>
            <a:round/>
            <a:headEnd type="none" w="med" len="med"/>
            <a:tailEnd type="none" w="med" len="med"/>
          </a:ln>
        </p:spPr>
      </p:cxnSp>
      <p:sp>
        <p:nvSpPr>
          <p:cNvPr id="252" name="Google Shape;252;p21"/>
          <p:cNvSpPr txBox="1">
            <a:spLocks noGrp="1"/>
          </p:cNvSpPr>
          <p:nvPr>
            <p:ph type="title"/>
          </p:nvPr>
        </p:nvSpPr>
        <p:spPr>
          <a:xfrm>
            <a:off x="230900" y="457200"/>
            <a:ext cx="4280700" cy="16773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Clr>
                <a:schemeClr val="dk1"/>
              </a:buClr>
              <a:buSzPts val="3600"/>
              <a:buNone/>
              <a:defRPr/>
            </a:lvl1pPr>
            <a:lvl2pPr lvl="1">
              <a:lnSpc>
                <a:spcPct val="80000"/>
              </a:lnSpc>
              <a:spcBef>
                <a:spcPts val="0"/>
              </a:spcBef>
              <a:spcAft>
                <a:spcPts val="0"/>
              </a:spcAft>
              <a:buClr>
                <a:schemeClr val="dk1"/>
              </a:buClr>
              <a:buSzPts val="3600"/>
              <a:buNone/>
              <a:defRPr sz="3600"/>
            </a:lvl2pPr>
            <a:lvl3pPr lvl="2">
              <a:lnSpc>
                <a:spcPct val="80000"/>
              </a:lnSpc>
              <a:spcBef>
                <a:spcPts val="0"/>
              </a:spcBef>
              <a:spcAft>
                <a:spcPts val="0"/>
              </a:spcAft>
              <a:buClr>
                <a:schemeClr val="dk1"/>
              </a:buClr>
              <a:buSzPts val="3600"/>
              <a:buNone/>
              <a:defRPr sz="3600"/>
            </a:lvl3pPr>
            <a:lvl4pPr lvl="3">
              <a:lnSpc>
                <a:spcPct val="80000"/>
              </a:lnSpc>
              <a:spcBef>
                <a:spcPts val="0"/>
              </a:spcBef>
              <a:spcAft>
                <a:spcPts val="0"/>
              </a:spcAft>
              <a:buClr>
                <a:schemeClr val="dk1"/>
              </a:buClr>
              <a:buSzPts val="3600"/>
              <a:buNone/>
              <a:defRPr sz="3600"/>
            </a:lvl4pPr>
            <a:lvl5pPr lvl="4">
              <a:lnSpc>
                <a:spcPct val="80000"/>
              </a:lnSpc>
              <a:spcBef>
                <a:spcPts val="0"/>
              </a:spcBef>
              <a:spcAft>
                <a:spcPts val="0"/>
              </a:spcAft>
              <a:buClr>
                <a:schemeClr val="dk1"/>
              </a:buClr>
              <a:buSzPts val="3600"/>
              <a:buNone/>
              <a:defRPr sz="3600"/>
            </a:lvl5pPr>
            <a:lvl6pPr lvl="5">
              <a:lnSpc>
                <a:spcPct val="80000"/>
              </a:lnSpc>
              <a:spcBef>
                <a:spcPts val="0"/>
              </a:spcBef>
              <a:spcAft>
                <a:spcPts val="0"/>
              </a:spcAft>
              <a:buClr>
                <a:schemeClr val="dk1"/>
              </a:buClr>
              <a:buSzPts val="3600"/>
              <a:buNone/>
              <a:defRPr sz="3600"/>
            </a:lvl6pPr>
            <a:lvl7pPr lvl="6">
              <a:lnSpc>
                <a:spcPct val="80000"/>
              </a:lnSpc>
              <a:spcBef>
                <a:spcPts val="0"/>
              </a:spcBef>
              <a:spcAft>
                <a:spcPts val="0"/>
              </a:spcAft>
              <a:buClr>
                <a:schemeClr val="dk1"/>
              </a:buClr>
              <a:buSzPts val="3600"/>
              <a:buNone/>
              <a:defRPr sz="3600"/>
            </a:lvl7pPr>
            <a:lvl8pPr lvl="7">
              <a:lnSpc>
                <a:spcPct val="80000"/>
              </a:lnSpc>
              <a:spcBef>
                <a:spcPts val="0"/>
              </a:spcBef>
              <a:spcAft>
                <a:spcPts val="0"/>
              </a:spcAft>
              <a:buClr>
                <a:schemeClr val="dk1"/>
              </a:buClr>
              <a:buSzPts val="3600"/>
              <a:buNone/>
              <a:defRPr sz="3600"/>
            </a:lvl8pPr>
            <a:lvl9pPr lvl="8">
              <a:lnSpc>
                <a:spcPct val="80000"/>
              </a:lnSpc>
              <a:spcBef>
                <a:spcPts val="0"/>
              </a:spcBef>
              <a:spcAft>
                <a:spcPts val="0"/>
              </a:spcAft>
              <a:buClr>
                <a:schemeClr val="dk1"/>
              </a:buClr>
              <a:buSzPts val="3600"/>
              <a:buNone/>
              <a:defRPr sz="3600"/>
            </a:lvl9pPr>
          </a:lstStyle>
          <a:p>
            <a:endParaRPr/>
          </a:p>
        </p:txBody>
      </p:sp>
      <p:sp>
        <p:nvSpPr>
          <p:cNvPr id="253" name="Google Shape;253;p21"/>
          <p:cNvSpPr txBox="1">
            <a:spLocks noGrp="1"/>
          </p:cNvSpPr>
          <p:nvPr>
            <p:ph type="subTitle" idx="1"/>
          </p:nvPr>
        </p:nvSpPr>
        <p:spPr>
          <a:xfrm>
            <a:off x="1062075" y="2551350"/>
            <a:ext cx="7853100" cy="748200"/>
          </a:xfrm>
          <a:prstGeom prst="rect">
            <a:avLst/>
          </a:prstGeom>
        </p:spPr>
        <p:txBody>
          <a:bodyPr spcFirstLastPara="1" wrap="square" lIns="91425" tIns="91425" rIns="91425" bIns="91425" anchor="ctr" anchorCtr="0">
            <a:noAutofit/>
          </a:bodyPr>
          <a:lstStyle>
            <a:lvl1pPr lvl="0">
              <a:spcBef>
                <a:spcPts val="0"/>
              </a:spcBef>
              <a:spcAft>
                <a:spcPts val="0"/>
              </a:spcAft>
              <a:buSzPts val="3200"/>
              <a:buNone/>
              <a:defRPr sz="32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54" name="Google Shape;254;p21"/>
          <p:cNvSpPr txBox="1">
            <a:spLocks noGrp="1"/>
          </p:cNvSpPr>
          <p:nvPr>
            <p:ph type="subTitle" idx="2"/>
          </p:nvPr>
        </p:nvSpPr>
        <p:spPr>
          <a:xfrm>
            <a:off x="1062075" y="3891925"/>
            <a:ext cx="7853100" cy="831600"/>
          </a:xfrm>
          <a:prstGeom prst="rect">
            <a:avLst/>
          </a:prstGeom>
        </p:spPr>
        <p:txBody>
          <a:bodyPr spcFirstLastPara="1" wrap="square" lIns="91425" tIns="91425" rIns="91425" bIns="91425" anchor="ctr" anchorCtr="0">
            <a:noAutofit/>
          </a:bodyPr>
          <a:lstStyle>
            <a:lvl1pPr lvl="0">
              <a:spcBef>
                <a:spcPts val="0"/>
              </a:spcBef>
              <a:spcAft>
                <a:spcPts val="0"/>
              </a:spcAft>
              <a:buSzPts val="2400"/>
              <a:buFont typeface="Space Grotesk"/>
              <a:buNone/>
              <a:defRPr b="1">
                <a:latin typeface="Space Grotesk"/>
                <a:ea typeface="Space Grotesk"/>
                <a:cs typeface="Space Grotesk"/>
                <a:sym typeface="Space Grotesk"/>
              </a:defRPr>
            </a:lvl1pPr>
            <a:lvl2pPr lvl="1">
              <a:spcBef>
                <a:spcPts val="0"/>
              </a:spcBef>
              <a:spcAft>
                <a:spcPts val="0"/>
              </a:spcAft>
              <a:buSzPts val="2400"/>
              <a:buFont typeface="Space Grotesk"/>
              <a:buNone/>
              <a:defRPr b="1">
                <a:latin typeface="Space Grotesk"/>
                <a:ea typeface="Space Grotesk"/>
                <a:cs typeface="Space Grotesk"/>
                <a:sym typeface="Space Grotesk"/>
              </a:defRPr>
            </a:lvl2pPr>
            <a:lvl3pPr lvl="2">
              <a:spcBef>
                <a:spcPts val="0"/>
              </a:spcBef>
              <a:spcAft>
                <a:spcPts val="0"/>
              </a:spcAft>
              <a:buSzPts val="2400"/>
              <a:buFont typeface="Space Grotesk"/>
              <a:buNone/>
              <a:defRPr b="1">
                <a:latin typeface="Space Grotesk"/>
                <a:ea typeface="Space Grotesk"/>
                <a:cs typeface="Space Grotesk"/>
                <a:sym typeface="Space Grotesk"/>
              </a:defRPr>
            </a:lvl3pPr>
            <a:lvl4pPr lvl="3">
              <a:spcBef>
                <a:spcPts val="0"/>
              </a:spcBef>
              <a:spcAft>
                <a:spcPts val="0"/>
              </a:spcAft>
              <a:buSzPts val="2400"/>
              <a:buFont typeface="Space Grotesk"/>
              <a:buNone/>
              <a:defRPr b="1">
                <a:latin typeface="Space Grotesk"/>
                <a:ea typeface="Space Grotesk"/>
                <a:cs typeface="Space Grotesk"/>
                <a:sym typeface="Space Grotesk"/>
              </a:defRPr>
            </a:lvl4pPr>
            <a:lvl5pPr lvl="4">
              <a:spcBef>
                <a:spcPts val="0"/>
              </a:spcBef>
              <a:spcAft>
                <a:spcPts val="0"/>
              </a:spcAft>
              <a:buSzPts val="2400"/>
              <a:buFont typeface="Space Grotesk"/>
              <a:buNone/>
              <a:defRPr b="1">
                <a:latin typeface="Space Grotesk"/>
                <a:ea typeface="Space Grotesk"/>
                <a:cs typeface="Space Grotesk"/>
                <a:sym typeface="Space Grotesk"/>
              </a:defRPr>
            </a:lvl5pPr>
            <a:lvl6pPr lvl="5">
              <a:spcBef>
                <a:spcPts val="0"/>
              </a:spcBef>
              <a:spcAft>
                <a:spcPts val="0"/>
              </a:spcAft>
              <a:buSzPts val="2400"/>
              <a:buFont typeface="Space Grotesk"/>
              <a:buNone/>
              <a:defRPr b="1">
                <a:latin typeface="Space Grotesk"/>
                <a:ea typeface="Space Grotesk"/>
                <a:cs typeface="Space Grotesk"/>
                <a:sym typeface="Space Grotesk"/>
              </a:defRPr>
            </a:lvl6pPr>
            <a:lvl7pPr lvl="6">
              <a:spcBef>
                <a:spcPts val="0"/>
              </a:spcBef>
              <a:spcAft>
                <a:spcPts val="0"/>
              </a:spcAft>
              <a:buSzPts val="2400"/>
              <a:buFont typeface="Space Grotesk"/>
              <a:buNone/>
              <a:defRPr b="1">
                <a:latin typeface="Space Grotesk"/>
                <a:ea typeface="Space Grotesk"/>
                <a:cs typeface="Space Grotesk"/>
                <a:sym typeface="Space Grotesk"/>
              </a:defRPr>
            </a:lvl7pPr>
            <a:lvl8pPr lvl="7">
              <a:spcBef>
                <a:spcPts val="0"/>
              </a:spcBef>
              <a:spcAft>
                <a:spcPts val="0"/>
              </a:spcAft>
              <a:buSzPts val="2400"/>
              <a:buFont typeface="Space Grotesk"/>
              <a:buNone/>
              <a:defRPr b="1">
                <a:latin typeface="Space Grotesk"/>
                <a:ea typeface="Space Grotesk"/>
                <a:cs typeface="Space Grotesk"/>
                <a:sym typeface="Space Grotesk"/>
              </a:defRPr>
            </a:lvl8pPr>
            <a:lvl9pPr lvl="8">
              <a:spcBef>
                <a:spcPts val="0"/>
              </a:spcBef>
              <a:spcAft>
                <a:spcPts val="0"/>
              </a:spcAft>
              <a:buSzPts val="2400"/>
              <a:buFont typeface="Space Grotesk"/>
              <a:buNone/>
              <a:defRPr b="1">
                <a:latin typeface="Space Grotesk"/>
                <a:ea typeface="Space Grotesk"/>
                <a:cs typeface="Space Grotesk"/>
                <a:sym typeface="Space Grotesk"/>
              </a:defRPr>
            </a:lvl9pPr>
          </a:lstStyle>
          <a:p>
            <a:endParaRPr/>
          </a:p>
        </p:txBody>
      </p:sp>
      <p:sp>
        <p:nvSpPr>
          <p:cNvPr id="255" name="Google Shape;255;p2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roject Summaries">
  <p:cSld name="CUSTOM">
    <p:spTree>
      <p:nvGrpSpPr>
        <p:cNvPr id="1" name="Shape 256"/>
        <p:cNvGrpSpPr/>
        <p:nvPr/>
      </p:nvGrpSpPr>
      <p:grpSpPr>
        <a:xfrm>
          <a:off x="0" y="0"/>
          <a:ext cx="0" cy="0"/>
          <a:chOff x="0" y="0"/>
          <a:chExt cx="0" cy="0"/>
        </a:xfrm>
      </p:grpSpPr>
      <p:graphicFrame>
        <p:nvGraphicFramePr>
          <p:cNvPr id="257" name="Google Shape;257;p22"/>
          <p:cNvGraphicFramePr/>
          <p:nvPr/>
        </p:nvGraphicFramePr>
        <p:xfrm>
          <a:off x="226300" y="3067900"/>
          <a:ext cx="3000000" cy="3000000"/>
        </p:xfrm>
        <a:graphic>
          <a:graphicData uri="http://schemas.openxmlformats.org/drawingml/2006/table">
            <a:tbl>
              <a:tblPr>
                <a:noFill/>
                <a:tableStyleId>{98263D42-95D7-41A4-A575-99D32291D63E}</a:tableStyleId>
              </a:tblPr>
              <a:tblGrid>
                <a:gridCol w="8691375">
                  <a:extLst>
                    <a:ext uri="{9D8B030D-6E8A-4147-A177-3AD203B41FA5}">
                      <a16:colId xmlns:a16="http://schemas.microsoft.com/office/drawing/2014/main" val="20000"/>
                    </a:ext>
                  </a:extLst>
                </a:gridCol>
              </a:tblGrid>
              <a:tr h="499300">
                <a:tc>
                  <a:txBody>
                    <a:bodyPr/>
                    <a:lstStyle/>
                    <a:p>
                      <a:pPr marL="0" lvl="0" indent="0" algn="l" rtl="0">
                        <a:spcBef>
                          <a:spcPts val="0"/>
                        </a:spcBef>
                        <a:spcAft>
                          <a:spcPts val="0"/>
                        </a:spcAft>
                        <a:buNone/>
                      </a:pPr>
                      <a:endParaRPr dirty="0"/>
                    </a:p>
                  </a:txBody>
                  <a:tcPr marL="91425" marR="91425" marT="91425" marB="91425">
                    <a:lnL w="28575" cap="flat" cmpd="sng">
                      <a:solidFill>
                        <a:schemeClr val="dk1"/>
                      </a:solidFill>
                      <a:prstDash val="solid"/>
                      <a:round/>
                      <a:headEnd type="none" w="sm" len="sm"/>
                      <a:tailEnd type="none" w="sm" len="sm"/>
                    </a:lnL>
                    <a:lnR w="28575" cap="flat" cmpd="sng">
                      <a:solidFill>
                        <a:schemeClr val="dk1">
                          <a:alpha val="0"/>
                        </a:schemeClr>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258" name="Google Shape;258;p22"/>
          <p:cNvGraphicFramePr/>
          <p:nvPr/>
        </p:nvGraphicFramePr>
        <p:xfrm>
          <a:off x="226300" y="3744175"/>
          <a:ext cx="3000000" cy="3000000"/>
        </p:xfrm>
        <a:graphic>
          <a:graphicData uri="http://schemas.openxmlformats.org/drawingml/2006/table">
            <a:tbl>
              <a:tblPr>
                <a:noFill/>
                <a:tableStyleId>{98263D42-95D7-41A4-A575-99D32291D63E}</a:tableStyleId>
              </a:tblPr>
              <a:tblGrid>
                <a:gridCol w="8691375">
                  <a:extLst>
                    <a:ext uri="{9D8B030D-6E8A-4147-A177-3AD203B41FA5}">
                      <a16:colId xmlns:a16="http://schemas.microsoft.com/office/drawing/2014/main" val="20000"/>
                    </a:ext>
                  </a:extLst>
                </a:gridCol>
              </a:tblGrid>
              <a:tr h="499300">
                <a:tc>
                  <a:txBody>
                    <a:bodyPr/>
                    <a:lstStyle/>
                    <a:p>
                      <a:pPr marL="0" lvl="0" indent="0" algn="l" rtl="0">
                        <a:spcBef>
                          <a:spcPts val="0"/>
                        </a:spcBef>
                        <a:spcAft>
                          <a:spcPts val="0"/>
                        </a:spcAft>
                        <a:buNone/>
                      </a:pPr>
                      <a:endParaRPr dirty="0"/>
                    </a:p>
                  </a:txBody>
                  <a:tcPr marL="91425" marR="91425" marT="91425" marB="91425">
                    <a:lnL w="28575" cap="flat" cmpd="sng">
                      <a:solidFill>
                        <a:schemeClr val="dk1"/>
                      </a:solidFill>
                      <a:prstDash val="solid"/>
                      <a:round/>
                      <a:headEnd type="none" w="sm" len="sm"/>
                      <a:tailEnd type="none" w="sm" len="sm"/>
                    </a:lnL>
                    <a:lnR w="28575" cap="flat" cmpd="sng">
                      <a:solidFill>
                        <a:schemeClr val="dk1">
                          <a:alpha val="0"/>
                        </a:schemeClr>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259" name="Google Shape;259;p22"/>
          <p:cNvGraphicFramePr/>
          <p:nvPr/>
        </p:nvGraphicFramePr>
        <p:xfrm>
          <a:off x="226300" y="4420450"/>
          <a:ext cx="3000000" cy="3000000"/>
        </p:xfrm>
        <a:graphic>
          <a:graphicData uri="http://schemas.openxmlformats.org/drawingml/2006/table">
            <a:tbl>
              <a:tblPr>
                <a:noFill/>
                <a:tableStyleId>{98263D42-95D7-41A4-A575-99D32291D63E}</a:tableStyleId>
              </a:tblPr>
              <a:tblGrid>
                <a:gridCol w="8691375">
                  <a:extLst>
                    <a:ext uri="{9D8B030D-6E8A-4147-A177-3AD203B41FA5}">
                      <a16:colId xmlns:a16="http://schemas.microsoft.com/office/drawing/2014/main" val="20000"/>
                    </a:ext>
                  </a:extLst>
                </a:gridCol>
              </a:tblGrid>
              <a:tr h="499300">
                <a:tc>
                  <a:txBody>
                    <a:bodyPr/>
                    <a:lstStyle/>
                    <a:p>
                      <a:pPr marL="0" lvl="0" indent="0" algn="l" rtl="0">
                        <a:spcBef>
                          <a:spcPts val="0"/>
                        </a:spcBef>
                        <a:spcAft>
                          <a:spcPts val="0"/>
                        </a:spcAft>
                        <a:buNone/>
                      </a:pPr>
                      <a:endParaRPr dirty="0"/>
                    </a:p>
                  </a:txBody>
                  <a:tcPr marL="91425" marR="91425" marT="91425" marB="91425">
                    <a:lnL w="28575" cap="flat" cmpd="sng">
                      <a:solidFill>
                        <a:schemeClr val="dk1"/>
                      </a:solidFill>
                      <a:prstDash val="solid"/>
                      <a:round/>
                      <a:headEnd type="none" w="sm" len="sm"/>
                      <a:tailEnd type="none" w="sm" len="sm"/>
                    </a:lnL>
                    <a:lnR w="28575" cap="flat" cmpd="sng">
                      <a:solidFill>
                        <a:schemeClr val="dk1">
                          <a:alpha val="0"/>
                        </a:schemeClr>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260" name="Google Shape;260;p22"/>
          <p:cNvGraphicFramePr/>
          <p:nvPr/>
        </p:nvGraphicFramePr>
        <p:xfrm>
          <a:off x="226313" y="2391625"/>
          <a:ext cx="3000000" cy="3000000"/>
        </p:xfrm>
        <a:graphic>
          <a:graphicData uri="http://schemas.openxmlformats.org/drawingml/2006/table">
            <a:tbl>
              <a:tblPr>
                <a:noFill/>
                <a:tableStyleId>{98263D42-95D7-41A4-A575-99D32291D63E}</a:tableStyleId>
              </a:tblPr>
              <a:tblGrid>
                <a:gridCol w="8691375">
                  <a:extLst>
                    <a:ext uri="{9D8B030D-6E8A-4147-A177-3AD203B41FA5}">
                      <a16:colId xmlns:a16="http://schemas.microsoft.com/office/drawing/2014/main" val="20000"/>
                    </a:ext>
                  </a:extLst>
                </a:gridCol>
              </a:tblGrid>
              <a:tr h="499300">
                <a:tc>
                  <a:txBody>
                    <a:bodyPr/>
                    <a:lstStyle/>
                    <a:p>
                      <a:pPr marL="0" lvl="0" indent="0" algn="l" rtl="0">
                        <a:spcBef>
                          <a:spcPts val="0"/>
                        </a:spcBef>
                        <a:spcAft>
                          <a:spcPts val="0"/>
                        </a:spcAft>
                        <a:buNone/>
                      </a:pPr>
                      <a:endParaRPr dirty="0"/>
                    </a:p>
                  </a:txBody>
                  <a:tcPr marL="91425" marR="91425" marT="91425" marB="91425">
                    <a:lnL w="28575" cap="flat" cmpd="sng">
                      <a:solidFill>
                        <a:schemeClr val="dk1"/>
                      </a:solidFill>
                      <a:prstDash val="solid"/>
                      <a:round/>
                      <a:headEnd type="none" w="sm" len="sm"/>
                      <a:tailEnd type="none" w="sm" len="sm"/>
                    </a:lnL>
                    <a:lnR w="28575" cap="flat" cmpd="sng">
                      <a:solidFill>
                        <a:schemeClr val="dk1">
                          <a:alpha val="0"/>
                        </a:schemeClr>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261" name="Google Shape;261;p22"/>
          <p:cNvGraphicFramePr/>
          <p:nvPr/>
        </p:nvGraphicFramePr>
        <p:xfrm>
          <a:off x="226288" y="1715350"/>
          <a:ext cx="3000000" cy="3000000"/>
        </p:xfrm>
        <a:graphic>
          <a:graphicData uri="http://schemas.openxmlformats.org/drawingml/2006/table">
            <a:tbl>
              <a:tblPr>
                <a:noFill/>
                <a:tableStyleId>{98263D42-95D7-41A4-A575-99D32291D63E}</a:tableStyleId>
              </a:tblPr>
              <a:tblGrid>
                <a:gridCol w="8691375">
                  <a:extLst>
                    <a:ext uri="{9D8B030D-6E8A-4147-A177-3AD203B41FA5}">
                      <a16:colId xmlns:a16="http://schemas.microsoft.com/office/drawing/2014/main" val="20000"/>
                    </a:ext>
                  </a:extLst>
                </a:gridCol>
              </a:tblGrid>
              <a:tr h="499300">
                <a:tc>
                  <a:txBody>
                    <a:bodyPr/>
                    <a:lstStyle/>
                    <a:p>
                      <a:pPr marL="0" lvl="0" indent="0" algn="l" rtl="0">
                        <a:spcBef>
                          <a:spcPts val="0"/>
                        </a:spcBef>
                        <a:spcAft>
                          <a:spcPts val="0"/>
                        </a:spcAft>
                        <a:buNone/>
                      </a:pPr>
                      <a:endParaRPr dirty="0"/>
                    </a:p>
                  </a:txBody>
                  <a:tcPr marL="91425" marR="91425" marT="91425" marB="91425">
                    <a:lnL w="28575" cap="flat" cmpd="sng">
                      <a:solidFill>
                        <a:schemeClr val="dk1"/>
                      </a:solidFill>
                      <a:prstDash val="solid"/>
                      <a:round/>
                      <a:headEnd type="none" w="sm" len="sm"/>
                      <a:tailEnd type="none" w="sm" len="sm"/>
                    </a:lnL>
                    <a:lnR w="28575" cap="flat" cmpd="sng">
                      <a:solidFill>
                        <a:schemeClr val="dk1">
                          <a:alpha val="0"/>
                        </a:schemeClr>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262" name="Google Shape;262;p22"/>
          <p:cNvSpPr txBox="1">
            <a:spLocks noGrp="1"/>
          </p:cNvSpPr>
          <p:nvPr>
            <p:ph type="subTitle" idx="1"/>
          </p:nvPr>
        </p:nvSpPr>
        <p:spPr>
          <a:xfrm>
            <a:off x="228600" y="1715350"/>
            <a:ext cx="1782300" cy="4992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1pPr>
            <a:lvl2pPr lvl="1">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2pPr>
            <a:lvl3pPr lvl="2">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3pPr>
            <a:lvl4pPr lvl="3">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4pPr>
            <a:lvl5pPr lvl="4">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5pPr>
            <a:lvl6pPr lvl="5">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6pPr>
            <a:lvl7pPr lvl="6">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7pPr>
            <a:lvl8pPr lvl="7">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8pPr>
            <a:lvl9pPr lvl="8">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9pPr>
          </a:lstStyle>
          <a:p>
            <a:endParaRPr/>
          </a:p>
        </p:txBody>
      </p:sp>
      <p:sp>
        <p:nvSpPr>
          <p:cNvPr id="263" name="Google Shape;263;p22"/>
          <p:cNvSpPr txBox="1">
            <a:spLocks noGrp="1"/>
          </p:cNvSpPr>
          <p:nvPr>
            <p:ph type="title"/>
          </p:nvPr>
        </p:nvSpPr>
        <p:spPr>
          <a:xfrm>
            <a:off x="3921508" y="1715350"/>
            <a:ext cx="4996200" cy="499200"/>
          </a:xfrm>
          <a:prstGeom prst="rect">
            <a:avLst/>
          </a:prstGeom>
        </p:spPr>
        <p:txBody>
          <a:bodyPr spcFirstLastPara="1" wrap="square" lIns="91425" tIns="91425" rIns="91425" bIns="91425" anchor="ctr" anchorCtr="0">
            <a:noAutofit/>
          </a:bodyPr>
          <a:lstStyle>
            <a:lvl1pPr lvl="0" algn="r">
              <a:spcBef>
                <a:spcPts val="0"/>
              </a:spcBef>
              <a:spcAft>
                <a:spcPts val="0"/>
              </a:spcAft>
              <a:buClr>
                <a:schemeClr val="dk1"/>
              </a:buClr>
              <a:buSzPts val="2400"/>
              <a:buNone/>
              <a:defRPr sz="2400"/>
            </a:lvl1pPr>
            <a:lvl2pPr lvl="1" algn="r">
              <a:spcBef>
                <a:spcPts val="0"/>
              </a:spcBef>
              <a:spcAft>
                <a:spcPts val="0"/>
              </a:spcAft>
              <a:buClr>
                <a:schemeClr val="dk1"/>
              </a:buClr>
              <a:buSzPts val="2400"/>
              <a:buNone/>
              <a:defRPr sz="2400"/>
            </a:lvl2pPr>
            <a:lvl3pPr lvl="2" algn="r">
              <a:spcBef>
                <a:spcPts val="0"/>
              </a:spcBef>
              <a:spcAft>
                <a:spcPts val="0"/>
              </a:spcAft>
              <a:buClr>
                <a:schemeClr val="dk1"/>
              </a:buClr>
              <a:buSzPts val="2400"/>
              <a:buNone/>
              <a:defRPr sz="2400"/>
            </a:lvl3pPr>
            <a:lvl4pPr lvl="3" algn="r">
              <a:spcBef>
                <a:spcPts val="0"/>
              </a:spcBef>
              <a:spcAft>
                <a:spcPts val="0"/>
              </a:spcAft>
              <a:buClr>
                <a:schemeClr val="dk1"/>
              </a:buClr>
              <a:buSzPts val="2400"/>
              <a:buNone/>
              <a:defRPr sz="2400"/>
            </a:lvl4pPr>
            <a:lvl5pPr lvl="4" algn="r">
              <a:spcBef>
                <a:spcPts val="0"/>
              </a:spcBef>
              <a:spcAft>
                <a:spcPts val="0"/>
              </a:spcAft>
              <a:buClr>
                <a:schemeClr val="dk1"/>
              </a:buClr>
              <a:buSzPts val="2400"/>
              <a:buNone/>
              <a:defRPr sz="2400"/>
            </a:lvl5pPr>
            <a:lvl6pPr lvl="5" algn="r">
              <a:spcBef>
                <a:spcPts val="0"/>
              </a:spcBef>
              <a:spcAft>
                <a:spcPts val="0"/>
              </a:spcAft>
              <a:buClr>
                <a:schemeClr val="dk1"/>
              </a:buClr>
              <a:buSzPts val="2400"/>
              <a:buNone/>
              <a:defRPr sz="2400"/>
            </a:lvl6pPr>
            <a:lvl7pPr lvl="6" algn="r">
              <a:spcBef>
                <a:spcPts val="0"/>
              </a:spcBef>
              <a:spcAft>
                <a:spcPts val="0"/>
              </a:spcAft>
              <a:buClr>
                <a:schemeClr val="dk1"/>
              </a:buClr>
              <a:buSzPts val="2400"/>
              <a:buNone/>
              <a:defRPr sz="2400"/>
            </a:lvl7pPr>
            <a:lvl8pPr lvl="7" algn="r">
              <a:spcBef>
                <a:spcPts val="0"/>
              </a:spcBef>
              <a:spcAft>
                <a:spcPts val="0"/>
              </a:spcAft>
              <a:buClr>
                <a:schemeClr val="dk1"/>
              </a:buClr>
              <a:buSzPts val="2400"/>
              <a:buNone/>
              <a:defRPr sz="2400"/>
            </a:lvl8pPr>
            <a:lvl9pPr lvl="8" algn="r">
              <a:spcBef>
                <a:spcPts val="0"/>
              </a:spcBef>
              <a:spcAft>
                <a:spcPts val="0"/>
              </a:spcAft>
              <a:buClr>
                <a:schemeClr val="dk1"/>
              </a:buClr>
              <a:buSzPts val="2400"/>
              <a:buNone/>
              <a:defRPr sz="2400"/>
            </a:lvl9pPr>
          </a:lstStyle>
          <a:p>
            <a:endParaRPr/>
          </a:p>
        </p:txBody>
      </p:sp>
      <p:sp>
        <p:nvSpPr>
          <p:cNvPr id="264" name="Google Shape;264;p22"/>
          <p:cNvSpPr txBox="1">
            <a:spLocks noGrp="1"/>
          </p:cNvSpPr>
          <p:nvPr>
            <p:ph type="subTitle" idx="2"/>
          </p:nvPr>
        </p:nvSpPr>
        <p:spPr>
          <a:xfrm>
            <a:off x="227388" y="2391625"/>
            <a:ext cx="1782300" cy="4992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1pPr>
            <a:lvl2pPr lvl="1">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2pPr>
            <a:lvl3pPr lvl="2">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3pPr>
            <a:lvl4pPr lvl="3">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4pPr>
            <a:lvl5pPr lvl="4">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5pPr>
            <a:lvl6pPr lvl="5">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6pPr>
            <a:lvl7pPr lvl="6">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7pPr>
            <a:lvl8pPr lvl="7">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8pPr>
            <a:lvl9pPr lvl="8">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9pPr>
          </a:lstStyle>
          <a:p>
            <a:endParaRPr/>
          </a:p>
        </p:txBody>
      </p:sp>
      <p:sp>
        <p:nvSpPr>
          <p:cNvPr id="265" name="Google Shape;265;p22"/>
          <p:cNvSpPr txBox="1">
            <a:spLocks noGrp="1"/>
          </p:cNvSpPr>
          <p:nvPr>
            <p:ph type="title" idx="3"/>
          </p:nvPr>
        </p:nvSpPr>
        <p:spPr>
          <a:xfrm>
            <a:off x="3920125" y="2391625"/>
            <a:ext cx="4996200" cy="499200"/>
          </a:xfrm>
          <a:prstGeom prst="rect">
            <a:avLst/>
          </a:prstGeom>
        </p:spPr>
        <p:txBody>
          <a:bodyPr spcFirstLastPara="1" wrap="square" lIns="91425" tIns="91425" rIns="91425" bIns="91425" anchor="ctr" anchorCtr="0">
            <a:noAutofit/>
          </a:bodyPr>
          <a:lstStyle>
            <a:lvl1pPr lvl="0" algn="r">
              <a:spcBef>
                <a:spcPts val="0"/>
              </a:spcBef>
              <a:spcAft>
                <a:spcPts val="0"/>
              </a:spcAft>
              <a:buClr>
                <a:schemeClr val="dk1"/>
              </a:buClr>
              <a:buSzPts val="2400"/>
              <a:buNone/>
              <a:defRPr sz="2400"/>
            </a:lvl1pPr>
            <a:lvl2pPr lvl="1" algn="r">
              <a:spcBef>
                <a:spcPts val="0"/>
              </a:spcBef>
              <a:spcAft>
                <a:spcPts val="0"/>
              </a:spcAft>
              <a:buClr>
                <a:schemeClr val="dk1"/>
              </a:buClr>
              <a:buSzPts val="2400"/>
              <a:buNone/>
              <a:defRPr sz="2400"/>
            </a:lvl2pPr>
            <a:lvl3pPr lvl="2" algn="r">
              <a:spcBef>
                <a:spcPts val="0"/>
              </a:spcBef>
              <a:spcAft>
                <a:spcPts val="0"/>
              </a:spcAft>
              <a:buClr>
                <a:schemeClr val="dk1"/>
              </a:buClr>
              <a:buSzPts val="2400"/>
              <a:buNone/>
              <a:defRPr sz="2400"/>
            </a:lvl3pPr>
            <a:lvl4pPr lvl="3" algn="r">
              <a:spcBef>
                <a:spcPts val="0"/>
              </a:spcBef>
              <a:spcAft>
                <a:spcPts val="0"/>
              </a:spcAft>
              <a:buClr>
                <a:schemeClr val="dk1"/>
              </a:buClr>
              <a:buSzPts val="2400"/>
              <a:buNone/>
              <a:defRPr sz="2400"/>
            </a:lvl4pPr>
            <a:lvl5pPr lvl="4" algn="r">
              <a:spcBef>
                <a:spcPts val="0"/>
              </a:spcBef>
              <a:spcAft>
                <a:spcPts val="0"/>
              </a:spcAft>
              <a:buClr>
                <a:schemeClr val="dk1"/>
              </a:buClr>
              <a:buSzPts val="2400"/>
              <a:buNone/>
              <a:defRPr sz="2400"/>
            </a:lvl5pPr>
            <a:lvl6pPr lvl="5" algn="r">
              <a:spcBef>
                <a:spcPts val="0"/>
              </a:spcBef>
              <a:spcAft>
                <a:spcPts val="0"/>
              </a:spcAft>
              <a:buClr>
                <a:schemeClr val="dk1"/>
              </a:buClr>
              <a:buSzPts val="2400"/>
              <a:buNone/>
              <a:defRPr sz="2400"/>
            </a:lvl6pPr>
            <a:lvl7pPr lvl="6" algn="r">
              <a:spcBef>
                <a:spcPts val="0"/>
              </a:spcBef>
              <a:spcAft>
                <a:spcPts val="0"/>
              </a:spcAft>
              <a:buClr>
                <a:schemeClr val="dk1"/>
              </a:buClr>
              <a:buSzPts val="2400"/>
              <a:buNone/>
              <a:defRPr sz="2400"/>
            </a:lvl7pPr>
            <a:lvl8pPr lvl="7" algn="r">
              <a:spcBef>
                <a:spcPts val="0"/>
              </a:spcBef>
              <a:spcAft>
                <a:spcPts val="0"/>
              </a:spcAft>
              <a:buClr>
                <a:schemeClr val="dk1"/>
              </a:buClr>
              <a:buSzPts val="2400"/>
              <a:buNone/>
              <a:defRPr sz="2400"/>
            </a:lvl8pPr>
            <a:lvl9pPr lvl="8" algn="r">
              <a:spcBef>
                <a:spcPts val="0"/>
              </a:spcBef>
              <a:spcAft>
                <a:spcPts val="0"/>
              </a:spcAft>
              <a:buClr>
                <a:schemeClr val="dk1"/>
              </a:buClr>
              <a:buSzPts val="2400"/>
              <a:buNone/>
              <a:defRPr sz="2400"/>
            </a:lvl9pPr>
          </a:lstStyle>
          <a:p>
            <a:endParaRPr/>
          </a:p>
        </p:txBody>
      </p:sp>
      <p:sp>
        <p:nvSpPr>
          <p:cNvPr id="266" name="Google Shape;266;p22"/>
          <p:cNvSpPr txBox="1">
            <a:spLocks noGrp="1"/>
          </p:cNvSpPr>
          <p:nvPr>
            <p:ph type="subTitle" idx="4"/>
          </p:nvPr>
        </p:nvSpPr>
        <p:spPr>
          <a:xfrm>
            <a:off x="227388" y="3067900"/>
            <a:ext cx="1782300" cy="4992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1pPr>
            <a:lvl2pPr lvl="1">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2pPr>
            <a:lvl3pPr lvl="2">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3pPr>
            <a:lvl4pPr lvl="3">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4pPr>
            <a:lvl5pPr lvl="4">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5pPr>
            <a:lvl6pPr lvl="5">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6pPr>
            <a:lvl7pPr lvl="6">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7pPr>
            <a:lvl8pPr lvl="7">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8pPr>
            <a:lvl9pPr lvl="8">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9pPr>
          </a:lstStyle>
          <a:p>
            <a:endParaRPr/>
          </a:p>
        </p:txBody>
      </p:sp>
      <p:sp>
        <p:nvSpPr>
          <p:cNvPr id="267" name="Google Shape;267;p22"/>
          <p:cNvSpPr txBox="1">
            <a:spLocks noGrp="1"/>
          </p:cNvSpPr>
          <p:nvPr>
            <p:ph type="title" idx="5"/>
          </p:nvPr>
        </p:nvSpPr>
        <p:spPr>
          <a:xfrm>
            <a:off x="3920125" y="3067900"/>
            <a:ext cx="4996200" cy="499200"/>
          </a:xfrm>
          <a:prstGeom prst="rect">
            <a:avLst/>
          </a:prstGeom>
        </p:spPr>
        <p:txBody>
          <a:bodyPr spcFirstLastPara="1" wrap="square" lIns="91425" tIns="91425" rIns="91425" bIns="91425" anchor="ctr" anchorCtr="0">
            <a:noAutofit/>
          </a:bodyPr>
          <a:lstStyle>
            <a:lvl1pPr lvl="0" algn="r">
              <a:spcBef>
                <a:spcPts val="0"/>
              </a:spcBef>
              <a:spcAft>
                <a:spcPts val="0"/>
              </a:spcAft>
              <a:buClr>
                <a:schemeClr val="dk1"/>
              </a:buClr>
              <a:buSzPts val="2400"/>
              <a:buNone/>
              <a:defRPr sz="2400"/>
            </a:lvl1pPr>
            <a:lvl2pPr lvl="1" algn="r">
              <a:spcBef>
                <a:spcPts val="0"/>
              </a:spcBef>
              <a:spcAft>
                <a:spcPts val="0"/>
              </a:spcAft>
              <a:buClr>
                <a:schemeClr val="dk1"/>
              </a:buClr>
              <a:buSzPts val="2400"/>
              <a:buNone/>
              <a:defRPr sz="2400"/>
            </a:lvl2pPr>
            <a:lvl3pPr lvl="2" algn="r">
              <a:spcBef>
                <a:spcPts val="0"/>
              </a:spcBef>
              <a:spcAft>
                <a:spcPts val="0"/>
              </a:spcAft>
              <a:buClr>
                <a:schemeClr val="dk1"/>
              </a:buClr>
              <a:buSzPts val="2400"/>
              <a:buNone/>
              <a:defRPr sz="2400"/>
            </a:lvl3pPr>
            <a:lvl4pPr lvl="3" algn="r">
              <a:spcBef>
                <a:spcPts val="0"/>
              </a:spcBef>
              <a:spcAft>
                <a:spcPts val="0"/>
              </a:spcAft>
              <a:buClr>
                <a:schemeClr val="dk1"/>
              </a:buClr>
              <a:buSzPts val="2400"/>
              <a:buNone/>
              <a:defRPr sz="2400"/>
            </a:lvl4pPr>
            <a:lvl5pPr lvl="4" algn="r">
              <a:spcBef>
                <a:spcPts val="0"/>
              </a:spcBef>
              <a:spcAft>
                <a:spcPts val="0"/>
              </a:spcAft>
              <a:buClr>
                <a:schemeClr val="dk1"/>
              </a:buClr>
              <a:buSzPts val="2400"/>
              <a:buNone/>
              <a:defRPr sz="2400"/>
            </a:lvl5pPr>
            <a:lvl6pPr lvl="5" algn="r">
              <a:spcBef>
                <a:spcPts val="0"/>
              </a:spcBef>
              <a:spcAft>
                <a:spcPts val="0"/>
              </a:spcAft>
              <a:buClr>
                <a:schemeClr val="dk1"/>
              </a:buClr>
              <a:buSzPts val="2400"/>
              <a:buNone/>
              <a:defRPr sz="2400"/>
            </a:lvl6pPr>
            <a:lvl7pPr lvl="6" algn="r">
              <a:spcBef>
                <a:spcPts val="0"/>
              </a:spcBef>
              <a:spcAft>
                <a:spcPts val="0"/>
              </a:spcAft>
              <a:buClr>
                <a:schemeClr val="dk1"/>
              </a:buClr>
              <a:buSzPts val="2400"/>
              <a:buNone/>
              <a:defRPr sz="2400"/>
            </a:lvl7pPr>
            <a:lvl8pPr lvl="7" algn="r">
              <a:spcBef>
                <a:spcPts val="0"/>
              </a:spcBef>
              <a:spcAft>
                <a:spcPts val="0"/>
              </a:spcAft>
              <a:buClr>
                <a:schemeClr val="dk1"/>
              </a:buClr>
              <a:buSzPts val="2400"/>
              <a:buNone/>
              <a:defRPr sz="2400"/>
            </a:lvl8pPr>
            <a:lvl9pPr lvl="8" algn="r">
              <a:spcBef>
                <a:spcPts val="0"/>
              </a:spcBef>
              <a:spcAft>
                <a:spcPts val="0"/>
              </a:spcAft>
              <a:buClr>
                <a:schemeClr val="dk1"/>
              </a:buClr>
              <a:buSzPts val="2400"/>
              <a:buNone/>
              <a:defRPr sz="2400"/>
            </a:lvl9pPr>
          </a:lstStyle>
          <a:p>
            <a:endParaRPr/>
          </a:p>
        </p:txBody>
      </p:sp>
      <p:sp>
        <p:nvSpPr>
          <p:cNvPr id="268" name="Google Shape;268;p22"/>
          <p:cNvSpPr txBox="1">
            <a:spLocks noGrp="1"/>
          </p:cNvSpPr>
          <p:nvPr>
            <p:ph type="subTitle" idx="6"/>
          </p:nvPr>
        </p:nvSpPr>
        <p:spPr>
          <a:xfrm>
            <a:off x="227388" y="3744225"/>
            <a:ext cx="1782300" cy="4992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1pPr>
            <a:lvl2pPr lvl="1">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2pPr>
            <a:lvl3pPr lvl="2">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3pPr>
            <a:lvl4pPr lvl="3">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4pPr>
            <a:lvl5pPr lvl="4">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5pPr>
            <a:lvl6pPr lvl="5">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6pPr>
            <a:lvl7pPr lvl="6">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7pPr>
            <a:lvl8pPr lvl="7">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8pPr>
            <a:lvl9pPr lvl="8">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9pPr>
          </a:lstStyle>
          <a:p>
            <a:endParaRPr/>
          </a:p>
        </p:txBody>
      </p:sp>
      <p:sp>
        <p:nvSpPr>
          <p:cNvPr id="269" name="Google Shape;269;p22"/>
          <p:cNvSpPr txBox="1">
            <a:spLocks noGrp="1"/>
          </p:cNvSpPr>
          <p:nvPr>
            <p:ph type="title" idx="7"/>
          </p:nvPr>
        </p:nvSpPr>
        <p:spPr>
          <a:xfrm>
            <a:off x="3920125" y="3744225"/>
            <a:ext cx="4996200" cy="499200"/>
          </a:xfrm>
          <a:prstGeom prst="rect">
            <a:avLst/>
          </a:prstGeom>
        </p:spPr>
        <p:txBody>
          <a:bodyPr spcFirstLastPara="1" wrap="square" lIns="91425" tIns="91425" rIns="91425" bIns="91425" anchor="ctr" anchorCtr="0">
            <a:noAutofit/>
          </a:bodyPr>
          <a:lstStyle>
            <a:lvl1pPr lvl="0" algn="r">
              <a:spcBef>
                <a:spcPts val="0"/>
              </a:spcBef>
              <a:spcAft>
                <a:spcPts val="0"/>
              </a:spcAft>
              <a:buClr>
                <a:schemeClr val="dk1"/>
              </a:buClr>
              <a:buSzPts val="2400"/>
              <a:buNone/>
              <a:defRPr sz="2400"/>
            </a:lvl1pPr>
            <a:lvl2pPr lvl="1" algn="r">
              <a:spcBef>
                <a:spcPts val="0"/>
              </a:spcBef>
              <a:spcAft>
                <a:spcPts val="0"/>
              </a:spcAft>
              <a:buClr>
                <a:schemeClr val="dk1"/>
              </a:buClr>
              <a:buSzPts val="2400"/>
              <a:buNone/>
              <a:defRPr sz="2400"/>
            </a:lvl2pPr>
            <a:lvl3pPr lvl="2" algn="r">
              <a:spcBef>
                <a:spcPts val="0"/>
              </a:spcBef>
              <a:spcAft>
                <a:spcPts val="0"/>
              </a:spcAft>
              <a:buClr>
                <a:schemeClr val="dk1"/>
              </a:buClr>
              <a:buSzPts val="2400"/>
              <a:buNone/>
              <a:defRPr sz="2400"/>
            </a:lvl3pPr>
            <a:lvl4pPr lvl="3" algn="r">
              <a:spcBef>
                <a:spcPts val="0"/>
              </a:spcBef>
              <a:spcAft>
                <a:spcPts val="0"/>
              </a:spcAft>
              <a:buClr>
                <a:schemeClr val="dk1"/>
              </a:buClr>
              <a:buSzPts val="2400"/>
              <a:buNone/>
              <a:defRPr sz="2400"/>
            </a:lvl4pPr>
            <a:lvl5pPr lvl="4" algn="r">
              <a:spcBef>
                <a:spcPts val="0"/>
              </a:spcBef>
              <a:spcAft>
                <a:spcPts val="0"/>
              </a:spcAft>
              <a:buClr>
                <a:schemeClr val="dk1"/>
              </a:buClr>
              <a:buSzPts val="2400"/>
              <a:buNone/>
              <a:defRPr sz="2400"/>
            </a:lvl5pPr>
            <a:lvl6pPr lvl="5" algn="r">
              <a:spcBef>
                <a:spcPts val="0"/>
              </a:spcBef>
              <a:spcAft>
                <a:spcPts val="0"/>
              </a:spcAft>
              <a:buClr>
                <a:schemeClr val="dk1"/>
              </a:buClr>
              <a:buSzPts val="2400"/>
              <a:buNone/>
              <a:defRPr sz="2400"/>
            </a:lvl6pPr>
            <a:lvl7pPr lvl="6" algn="r">
              <a:spcBef>
                <a:spcPts val="0"/>
              </a:spcBef>
              <a:spcAft>
                <a:spcPts val="0"/>
              </a:spcAft>
              <a:buClr>
                <a:schemeClr val="dk1"/>
              </a:buClr>
              <a:buSzPts val="2400"/>
              <a:buNone/>
              <a:defRPr sz="2400"/>
            </a:lvl7pPr>
            <a:lvl8pPr lvl="7" algn="r">
              <a:spcBef>
                <a:spcPts val="0"/>
              </a:spcBef>
              <a:spcAft>
                <a:spcPts val="0"/>
              </a:spcAft>
              <a:buClr>
                <a:schemeClr val="dk1"/>
              </a:buClr>
              <a:buSzPts val="2400"/>
              <a:buNone/>
              <a:defRPr sz="2400"/>
            </a:lvl8pPr>
            <a:lvl9pPr lvl="8" algn="r">
              <a:spcBef>
                <a:spcPts val="0"/>
              </a:spcBef>
              <a:spcAft>
                <a:spcPts val="0"/>
              </a:spcAft>
              <a:buClr>
                <a:schemeClr val="dk1"/>
              </a:buClr>
              <a:buSzPts val="2400"/>
              <a:buNone/>
              <a:defRPr sz="2400"/>
            </a:lvl9pPr>
          </a:lstStyle>
          <a:p>
            <a:endParaRPr/>
          </a:p>
        </p:txBody>
      </p:sp>
      <p:sp>
        <p:nvSpPr>
          <p:cNvPr id="270" name="Google Shape;270;p22"/>
          <p:cNvSpPr txBox="1">
            <a:spLocks noGrp="1"/>
          </p:cNvSpPr>
          <p:nvPr>
            <p:ph type="subTitle" idx="8"/>
          </p:nvPr>
        </p:nvSpPr>
        <p:spPr>
          <a:xfrm>
            <a:off x="227413" y="4420450"/>
            <a:ext cx="1782300" cy="4992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1pPr>
            <a:lvl2pPr lvl="1">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2pPr>
            <a:lvl3pPr lvl="2">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3pPr>
            <a:lvl4pPr lvl="3">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4pPr>
            <a:lvl5pPr lvl="4">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5pPr>
            <a:lvl6pPr lvl="5">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6pPr>
            <a:lvl7pPr lvl="6">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7pPr>
            <a:lvl8pPr lvl="7">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8pPr>
            <a:lvl9pPr lvl="8">
              <a:spcBef>
                <a:spcPts val="0"/>
              </a:spcBef>
              <a:spcAft>
                <a:spcPts val="0"/>
              </a:spcAft>
              <a:buClr>
                <a:schemeClr val="dk1"/>
              </a:buClr>
              <a:buSzPts val="1800"/>
              <a:buFont typeface="Crimson Pro Medium"/>
              <a:buNone/>
              <a:defRPr sz="1800">
                <a:latin typeface="Crimson Pro Medium"/>
                <a:ea typeface="Crimson Pro Medium"/>
                <a:cs typeface="Crimson Pro Medium"/>
                <a:sym typeface="Crimson Pro Medium"/>
              </a:defRPr>
            </a:lvl9pPr>
          </a:lstStyle>
          <a:p>
            <a:endParaRPr/>
          </a:p>
        </p:txBody>
      </p:sp>
      <p:sp>
        <p:nvSpPr>
          <p:cNvPr id="271" name="Google Shape;271;p22"/>
          <p:cNvSpPr txBox="1">
            <a:spLocks noGrp="1"/>
          </p:cNvSpPr>
          <p:nvPr>
            <p:ph type="title" idx="9"/>
          </p:nvPr>
        </p:nvSpPr>
        <p:spPr>
          <a:xfrm>
            <a:off x="3920154" y="4420450"/>
            <a:ext cx="4996200" cy="499200"/>
          </a:xfrm>
          <a:prstGeom prst="rect">
            <a:avLst/>
          </a:prstGeom>
        </p:spPr>
        <p:txBody>
          <a:bodyPr spcFirstLastPara="1" wrap="square" lIns="91425" tIns="91425" rIns="91425" bIns="91425" anchor="ctr" anchorCtr="0">
            <a:noAutofit/>
          </a:bodyPr>
          <a:lstStyle>
            <a:lvl1pPr lvl="0" algn="r">
              <a:spcBef>
                <a:spcPts val="0"/>
              </a:spcBef>
              <a:spcAft>
                <a:spcPts val="0"/>
              </a:spcAft>
              <a:buClr>
                <a:schemeClr val="dk1"/>
              </a:buClr>
              <a:buSzPts val="2400"/>
              <a:buNone/>
              <a:defRPr sz="2400"/>
            </a:lvl1pPr>
            <a:lvl2pPr lvl="1" algn="r">
              <a:spcBef>
                <a:spcPts val="0"/>
              </a:spcBef>
              <a:spcAft>
                <a:spcPts val="0"/>
              </a:spcAft>
              <a:buClr>
                <a:schemeClr val="dk1"/>
              </a:buClr>
              <a:buSzPts val="2400"/>
              <a:buNone/>
              <a:defRPr sz="2400"/>
            </a:lvl2pPr>
            <a:lvl3pPr lvl="2" algn="r">
              <a:spcBef>
                <a:spcPts val="0"/>
              </a:spcBef>
              <a:spcAft>
                <a:spcPts val="0"/>
              </a:spcAft>
              <a:buClr>
                <a:schemeClr val="dk1"/>
              </a:buClr>
              <a:buSzPts val="2400"/>
              <a:buNone/>
              <a:defRPr sz="2400"/>
            </a:lvl3pPr>
            <a:lvl4pPr lvl="3" algn="r">
              <a:spcBef>
                <a:spcPts val="0"/>
              </a:spcBef>
              <a:spcAft>
                <a:spcPts val="0"/>
              </a:spcAft>
              <a:buClr>
                <a:schemeClr val="dk1"/>
              </a:buClr>
              <a:buSzPts val="2400"/>
              <a:buNone/>
              <a:defRPr sz="2400"/>
            </a:lvl4pPr>
            <a:lvl5pPr lvl="4" algn="r">
              <a:spcBef>
                <a:spcPts val="0"/>
              </a:spcBef>
              <a:spcAft>
                <a:spcPts val="0"/>
              </a:spcAft>
              <a:buClr>
                <a:schemeClr val="dk1"/>
              </a:buClr>
              <a:buSzPts val="2400"/>
              <a:buNone/>
              <a:defRPr sz="2400"/>
            </a:lvl5pPr>
            <a:lvl6pPr lvl="5" algn="r">
              <a:spcBef>
                <a:spcPts val="0"/>
              </a:spcBef>
              <a:spcAft>
                <a:spcPts val="0"/>
              </a:spcAft>
              <a:buClr>
                <a:schemeClr val="dk1"/>
              </a:buClr>
              <a:buSzPts val="2400"/>
              <a:buNone/>
              <a:defRPr sz="2400"/>
            </a:lvl6pPr>
            <a:lvl7pPr lvl="6" algn="r">
              <a:spcBef>
                <a:spcPts val="0"/>
              </a:spcBef>
              <a:spcAft>
                <a:spcPts val="0"/>
              </a:spcAft>
              <a:buClr>
                <a:schemeClr val="dk1"/>
              </a:buClr>
              <a:buSzPts val="2400"/>
              <a:buNone/>
              <a:defRPr sz="2400"/>
            </a:lvl7pPr>
            <a:lvl8pPr lvl="7" algn="r">
              <a:spcBef>
                <a:spcPts val="0"/>
              </a:spcBef>
              <a:spcAft>
                <a:spcPts val="0"/>
              </a:spcAft>
              <a:buClr>
                <a:schemeClr val="dk1"/>
              </a:buClr>
              <a:buSzPts val="2400"/>
              <a:buNone/>
              <a:defRPr sz="2400"/>
            </a:lvl8pPr>
            <a:lvl9pPr lvl="8" algn="r">
              <a:spcBef>
                <a:spcPts val="0"/>
              </a:spcBef>
              <a:spcAft>
                <a:spcPts val="0"/>
              </a:spcAft>
              <a:buClr>
                <a:schemeClr val="dk1"/>
              </a:buClr>
              <a:buSzPts val="2400"/>
              <a:buNone/>
              <a:defRPr sz="2400"/>
            </a:lvl9pPr>
          </a:lstStyle>
          <a:p>
            <a:endParaRPr/>
          </a:p>
        </p:txBody>
      </p:sp>
      <p:sp>
        <p:nvSpPr>
          <p:cNvPr id="272" name="Google Shape;272;p22"/>
          <p:cNvSpPr txBox="1">
            <a:spLocks noGrp="1"/>
          </p:cNvSpPr>
          <p:nvPr>
            <p:ph type="title" idx="13"/>
          </p:nvPr>
        </p:nvSpPr>
        <p:spPr>
          <a:xfrm>
            <a:off x="230900" y="457200"/>
            <a:ext cx="4406400" cy="562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1"/>
              </a:buClr>
              <a:buSzPts val="3600"/>
              <a:buNone/>
              <a:defRPr/>
            </a:lvl1pPr>
            <a:lvl2pPr lvl="1">
              <a:spcBef>
                <a:spcPts val="0"/>
              </a:spcBef>
              <a:spcAft>
                <a:spcPts val="0"/>
              </a:spcAft>
              <a:buClr>
                <a:schemeClr val="dk1"/>
              </a:buClr>
              <a:buSzPts val="3600"/>
              <a:buNone/>
              <a:defRPr sz="3600"/>
            </a:lvl2pPr>
            <a:lvl3pPr lvl="2">
              <a:spcBef>
                <a:spcPts val="0"/>
              </a:spcBef>
              <a:spcAft>
                <a:spcPts val="0"/>
              </a:spcAft>
              <a:buClr>
                <a:schemeClr val="dk1"/>
              </a:buClr>
              <a:buSzPts val="3600"/>
              <a:buNone/>
              <a:defRPr sz="3600"/>
            </a:lvl3pPr>
            <a:lvl4pPr lvl="3">
              <a:spcBef>
                <a:spcPts val="0"/>
              </a:spcBef>
              <a:spcAft>
                <a:spcPts val="0"/>
              </a:spcAft>
              <a:buClr>
                <a:schemeClr val="dk1"/>
              </a:buClr>
              <a:buSzPts val="3600"/>
              <a:buNone/>
              <a:defRPr sz="3600"/>
            </a:lvl4pPr>
            <a:lvl5pPr lvl="4">
              <a:spcBef>
                <a:spcPts val="0"/>
              </a:spcBef>
              <a:spcAft>
                <a:spcPts val="0"/>
              </a:spcAft>
              <a:buClr>
                <a:schemeClr val="dk1"/>
              </a:buClr>
              <a:buSzPts val="3600"/>
              <a:buNone/>
              <a:defRPr sz="3600"/>
            </a:lvl5pPr>
            <a:lvl6pPr lvl="5">
              <a:spcBef>
                <a:spcPts val="0"/>
              </a:spcBef>
              <a:spcAft>
                <a:spcPts val="0"/>
              </a:spcAft>
              <a:buClr>
                <a:schemeClr val="dk1"/>
              </a:buClr>
              <a:buSzPts val="3600"/>
              <a:buNone/>
              <a:defRPr sz="3600"/>
            </a:lvl6pPr>
            <a:lvl7pPr lvl="6">
              <a:spcBef>
                <a:spcPts val="0"/>
              </a:spcBef>
              <a:spcAft>
                <a:spcPts val="0"/>
              </a:spcAft>
              <a:buClr>
                <a:schemeClr val="dk1"/>
              </a:buClr>
              <a:buSzPts val="3600"/>
              <a:buNone/>
              <a:defRPr sz="3600"/>
            </a:lvl7pPr>
            <a:lvl8pPr lvl="7">
              <a:spcBef>
                <a:spcPts val="0"/>
              </a:spcBef>
              <a:spcAft>
                <a:spcPts val="0"/>
              </a:spcAft>
              <a:buClr>
                <a:schemeClr val="dk1"/>
              </a:buClr>
              <a:buSzPts val="3600"/>
              <a:buNone/>
              <a:defRPr sz="3600"/>
            </a:lvl8pPr>
            <a:lvl9pPr lvl="8">
              <a:spcBef>
                <a:spcPts val="0"/>
              </a:spcBef>
              <a:spcAft>
                <a:spcPts val="0"/>
              </a:spcAft>
              <a:buClr>
                <a:schemeClr val="dk1"/>
              </a:buClr>
              <a:buSzPts val="3600"/>
              <a:buNone/>
              <a:defRPr sz="3600"/>
            </a:lvl9pPr>
          </a:lstStyle>
          <a:p>
            <a:endParaRPr/>
          </a:p>
        </p:txBody>
      </p:sp>
      <p:sp>
        <p:nvSpPr>
          <p:cNvPr id="273" name="Google Shape;273;p2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am" type="tx">
  <p:cSld name="TITLE_AND_BODY">
    <p:spTree>
      <p:nvGrpSpPr>
        <p:cNvPr id="1" name="Shape 17"/>
        <p:cNvGrpSpPr/>
        <p:nvPr/>
      </p:nvGrpSpPr>
      <p:grpSpPr>
        <a:xfrm>
          <a:off x="0" y="0"/>
          <a:ext cx="0" cy="0"/>
          <a:chOff x="0" y="0"/>
          <a:chExt cx="0" cy="0"/>
        </a:xfrm>
      </p:grpSpPr>
      <p:sp>
        <p:nvSpPr>
          <p:cNvPr id="18" name="Google Shape;18;p4"/>
          <p:cNvSpPr>
            <a:spLocks noGrp="1"/>
          </p:cNvSpPr>
          <p:nvPr>
            <p:ph type="pic" idx="2"/>
          </p:nvPr>
        </p:nvSpPr>
        <p:spPr>
          <a:xfrm rot="10800000" flipH="1">
            <a:off x="226950" y="1218789"/>
            <a:ext cx="2086200" cy="1883100"/>
          </a:xfrm>
          <a:prstGeom prst="corner">
            <a:avLst>
              <a:gd name="adj1" fmla="val 83590"/>
              <a:gd name="adj2" fmla="val 81097"/>
            </a:avLst>
          </a:prstGeom>
          <a:noFill/>
          <a:ln>
            <a:noFill/>
          </a:ln>
        </p:spPr>
      </p:sp>
      <p:sp>
        <p:nvSpPr>
          <p:cNvPr id="19" name="Google Shape;19;p4"/>
          <p:cNvSpPr>
            <a:spLocks noGrp="1"/>
          </p:cNvSpPr>
          <p:nvPr>
            <p:ph type="pic" idx="3"/>
          </p:nvPr>
        </p:nvSpPr>
        <p:spPr>
          <a:xfrm flipH="1">
            <a:off x="2428286" y="1218789"/>
            <a:ext cx="2086200" cy="1883100"/>
          </a:xfrm>
          <a:prstGeom prst="corner">
            <a:avLst>
              <a:gd name="adj1" fmla="val 83590"/>
              <a:gd name="adj2" fmla="val 81097"/>
            </a:avLst>
          </a:prstGeom>
          <a:noFill/>
          <a:ln>
            <a:noFill/>
          </a:ln>
        </p:spPr>
      </p:sp>
      <p:sp>
        <p:nvSpPr>
          <p:cNvPr id="20" name="Google Shape;20;p4"/>
          <p:cNvSpPr>
            <a:spLocks noGrp="1"/>
          </p:cNvSpPr>
          <p:nvPr>
            <p:ph type="pic" idx="4"/>
          </p:nvPr>
        </p:nvSpPr>
        <p:spPr>
          <a:xfrm rot="10800000">
            <a:off x="4629568" y="1218789"/>
            <a:ext cx="2086200" cy="1883100"/>
          </a:xfrm>
          <a:prstGeom prst="corner">
            <a:avLst>
              <a:gd name="adj1" fmla="val 83590"/>
              <a:gd name="adj2" fmla="val 81097"/>
            </a:avLst>
          </a:prstGeom>
          <a:noFill/>
          <a:ln>
            <a:noFill/>
          </a:ln>
        </p:spPr>
      </p:sp>
      <p:sp>
        <p:nvSpPr>
          <p:cNvPr id="21" name="Google Shape;21;p4"/>
          <p:cNvSpPr>
            <a:spLocks noGrp="1"/>
          </p:cNvSpPr>
          <p:nvPr>
            <p:ph type="pic" idx="5"/>
          </p:nvPr>
        </p:nvSpPr>
        <p:spPr>
          <a:xfrm flipH="1">
            <a:off x="6830850" y="1218789"/>
            <a:ext cx="2086200" cy="1883100"/>
          </a:xfrm>
          <a:prstGeom prst="corner">
            <a:avLst>
              <a:gd name="adj1" fmla="val 83590"/>
              <a:gd name="adj2" fmla="val 81097"/>
            </a:avLst>
          </a:prstGeom>
          <a:noFill/>
          <a:ln>
            <a:noFill/>
          </a:ln>
        </p:spPr>
      </p:sp>
      <p:sp>
        <p:nvSpPr>
          <p:cNvPr id="22" name="Google Shape;22;p4"/>
          <p:cNvSpPr txBox="1">
            <a:spLocks noGrp="1"/>
          </p:cNvSpPr>
          <p:nvPr>
            <p:ph type="title"/>
          </p:nvPr>
        </p:nvSpPr>
        <p:spPr>
          <a:xfrm>
            <a:off x="211675" y="3093025"/>
            <a:ext cx="2101500" cy="4425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000"/>
              <a:buNone/>
              <a:defRPr sz="2000">
                <a:solidFill>
                  <a:schemeClr val="dk2"/>
                </a:solidFill>
              </a:defRPr>
            </a:lvl1pPr>
            <a:lvl2pPr lvl="1">
              <a:spcBef>
                <a:spcPts val="0"/>
              </a:spcBef>
              <a:spcAft>
                <a:spcPts val="0"/>
              </a:spcAft>
              <a:buClr>
                <a:schemeClr val="dk2"/>
              </a:buClr>
              <a:buSzPts val="4800"/>
              <a:buNone/>
              <a:defRPr>
                <a:solidFill>
                  <a:schemeClr val="dk2"/>
                </a:solidFill>
              </a:defRPr>
            </a:lvl2pPr>
            <a:lvl3pPr lvl="2">
              <a:spcBef>
                <a:spcPts val="0"/>
              </a:spcBef>
              <a:spcAft>
                <a:spcPts val="0"/>
              </a:spcAft>
              <a:buClr>
                <a:schemeClr val="dk2"/>
              </a:buClr>
              <a:buSzPts val="4800"/>
              <a:buNone/>
              <a:defRPr>
                <a:solidFill>
                  <a:schemeClr val="dk2"/>
                </a:solidFill>
              </a:defRPr>
            </a:lvl3pPr>
            <a:lvl4pPr lvl="3">
              <a:spcBef>
                <a:spcPts val="0"/>
              </a:spcBef>
              <a:spcAft>
                <a:spcPts val="0"/>
              </a:spcAft>
              <a:buClr>
                <a:schemeClr val="dk2"/>
              </a:buClr>
              <a:buSzPts val="4800"/>
              <a:buNone/>
              <a:defRPr>
                <a:solidFill>
                  <a:schemeClr val="dk2"/>
                </a:solidFill>
              </a:defRPr>
            </a:lvl4pPr>
            <a:lvl5pPr lvl="4">
              <a:spcBef>
                <a:spcPts val="0"/>
              </a:spcBef>
              <a:spcAft>
                <a:spcPts val="0"/>
              </a:spcAft>
              <a:buClr>
                <a:schemeClr val="dk2"/>
              </a:buClr>
              <a:buSzPts val="4800"/>
              <a:buNone/>
              <a:defRPr>
                <a:solidFill>
                  <a:schemeClr val="dk2"/>
                </a:solidFill>
              </a:defRPr>
            </a:lvl5pPr>
            <a:lvl6pPr lvl="5">
              <a:spcBef>
                <a:spcPts val="0"/>
              </a:spcBef>
              <a:spcAft>
                <a:spcPts val="0"/>
              </a:spcAft>
              <a:buClr>
                <a:schemeClr val="dk2"/>
              </a:buClr>
              <a:buSzPts val="4800"/>
              <a:buNone/>
              <a:defRPr>
                <a:solidFill>
                  <a:schemeClr val="dk2"/>
                </a:solidFill>
              </a:defRPr>
            </a:lvl6pPr>
            <a:lvl7pPr lvl="6">
              <a:spcBef>
                <a:spcPts val="0"/>
              </a:spcBef>
              <a:spcAft>
                <a:spcPts val="0"/>
              </a:spcAft>
              <a:buClr>
                <a:schemeClr val="dk2"/>
              </a:buClr>
              <a:buSzPts val="4800"/>
              <a:buNone/>
              <a:defRPr>
                <a:solidFill>
                  <a:schemeClr val="dk2"/>
                </a:solidFill>
              </a:defRPr>
            </a:lvl7pPr>
            <a:lvl8pPr lvl="7">
              <a:spcBef>
                <a:spcPts val="0"/>
              </a:spcBef>
              <a:spcAft>
                <a:spcPts val="0"/>
              </a:spcAft>
              <a:buClr>
                <a:schemeClr val="dk2"/>
              </a:buClr>
              <a:buSzPts val="4800"/>
              <a:buNone/>
              <a:defRPr>
                <a:solidFill>
                  <a:schemeClr val="dk2"/>
                </a:solidFill>
              </a:defRPr>
            </a:lvl8pPr>
            <a:lvl9pPr lvl="8">
              <a:spcBef>
                <a:spcPts val="0"/>
              </a:spcBef>
              <a:spcAft>
                <a:spcPts val="0"/>
              </a:spcAft>
              <a:buClr>
                <a:schemeClr val="dk2"/>
              </a:buClr>
              <a:buSzPts val="4800"/>
              <a:buNone/>
              <a:defRPr>
                <a:solidFill>
                  <a:schemeClr val="dk2"/>
                </a:solidFill>
              </a:defRPr>
            </a:lvl9pPr>
          </a:lstStyle>
          <a:p>
            <a:endParaRPr/>
          </a:p>
        </p:txBody>
      </p:sp>
      <p:sp>
        <p:nvSpPr>
          <p:cNvPr id="23" name="Google Shape;23;p4"/>
          <p:cNvSpPr txBox="1">
            <a:spLocks noGrp="1"/>
          </p:cNvSpPr>
          <p:nvPr>
            <p:ph type="title" idx="6"/>
          </p:nvPr>
        </p:nvSpPr>
        <p:spPr>
          <a:xfrm>
            <a:off x="2420625" y="3093025"/>
            <a:ext cx="2101500" cy="4425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000"/>
              <a:buNone/>
              <a:defRPr sz="2000">
                <a:solidFill>
                  <a:schemeClr val="dk2"/>
                </a:solidFill>
              </a:defRPr>
            </a:lvl1pPr>
            <a:lvl2pPr lvl="1">
              <a:spcBef>
                <a:spcPts val="0"/>
              </a:spcBef>
              <a:spcAft>
                <a:spcPts val="0"/>
              </a:spcAft>
              <a:buClr>
                <a:schemeClr val="dk2"/>
              </a:buClr>
              <a:buSzPts val="4800"/>
              <a:buNone/>
              <a:defRPr>
                <a:solidFill>
                  <a:schemeClr val="dk2"/>
                </a:solidFill>
              </a:defRPr>
            </a:lvl2pPr>
            <a:lvl3pPr lvl="2">
              <a:spcBef>
                <a:spcPts val="0"/>
              </a:spcBef>
              <a:spcAft>
                <a:spcPts val="0"/>
              </a:spcAft>
              <a:buClr>
                <a:schemeClr val="dk2"/>
              </a:buClr>
              <a:buSzPts val="4800"/>
              <a:buNone/>
              <a:defRPr>
                <a:solidFill>
                  <a:schemeClr val="dk2"/>
                </a:solidFill>
              </a:defRPr>
            </a:lvl3pPr>
            <a:lvl4pPr lvl="3">
              <a:spcBef>
                <a:spcPts val="0"/>
              </a:spcBef>
              <a:spcAft>
                <a:spcPts val="0"/>
              </a:spcAft>
              <a:buClr>
                <a:schemeClr val="dk2"/>
              </a:buClr>
              <a:buSzPts val="4800"/>
              <a:buNone/>
              <a:defRPr>
                <a:solidFill>
                  <a:schemeClr val="dk2"/>
                </a:solidFill>
              </a:defRPr>
            </a:lvl4pPr>
            <a:lvl5pPr lvl="4">
              <a:spcBef>
                <a:spcPts val="0"/>
              </a:spcBef>
              <a:spcAft>
                <a:spcPts val="0"/>
              </a:spcAft>
              <a:buClr>
                <a:schemeClr val="dk2"/>
              </a:buClr>
              <a:buSzPts val="4800"/>
              <a:buNone/>
              <a:defRPr>
                <a:solidFill>
                  <a:schemeClr val="dk2"/>
                </a:solidFill>
              </a:defRPr>
            </a:lvl5pPr>
            <a:lvl6pPr lvl="5">
              <a:spcBef>
                <a:spcPts val="0"/>
              </a:spcBef>
              <a:spcAft>
                <a:spcPts val="0"/>
              </a:spcAft>
              <a:buClr>
                <a:schemeClr val="dk2"/>
              </a:buClr>
              <a:buSzPts val="4800"/>
              <a:buNone/>
              <a:defRPr>
                <a:solidFill>
                  <a:schemeClr val="dk2"/>
                </a:solidFill>
              </a:defRPr>
            </a:lvl6pPr>
            <a:lvl7pPr lvl="6">
              <a:spcBef>
                <a:spcPts val="0"/>
              </a:spcBef>
              <a:spcAft>
                <a:spcPts val="0"/>
              </a:spcAft>
              <a:buClr>
                <a:schemeClr val="dk2"/>
              </a:buClr>
              <a:buSzPts val="4800"/>
              <a:buNone/>
              <a:defRPr>
                <a:solidFill>
                  <a:schemeClr val="dk2"/>
                </a:solidFill>
              </a:defRPr>
            </a:lvl7pPr>
            <a:lvl8pPr lvl="7">
              <a:spcBef>
                <a:spcPts val="0"/>
              </a:spcBef>
              <a:spcAft>
                <a:spcPts val="0"/>
              </a:spcAft>
              <a:buClr>
                <a:schemeClr val="dk2"/>
              </a:buClr>
              <a:buSzPts val="4800"/>
              <a:buNone/>
              <a:defRPr>
                <a:solidFill>
                  <a:schemeClr val="dk2"/>
                </a:solidFill>
              </a:defRPr>
            </a:lvl8pPr>
            <a:lvl9pPr lvl="8">
              <a:spcBef>
                <a:spcPts val="0"/>
              </a:spcBef>
              <a:spcAft>
                <a:spcPts val="0"/>
              </a:spcAft>
              <a:buClr>
                <a:schemeClr val="dk2"/>
              </a:buClr>
              <a:buSzPts val="4800"/>
              <a:buNone/>
              <a:defRPr>
                <a:solidFill>
                  <a:schemeClr val="dk2"/>
                </a:solidFill>
              </a:defRPr>
            </a:lvl9pPr>
          </a:lstStyle>
          <a:p>
            <a:endParaRPr/>
          </a:p>
        </p:txBody>
      </p:sp>
      <p:sp>
        <p:nvSpPr>
          <p:cNvPr id="24" name="Google Shape;24;p4"/>
          <p:cNvSpPr txBox="1">
            <a:spLocks noGrp="1"/>
          </p:cNvSpPr>
          <p:nvPr>
            <p:ph type="title" idx="7"/>
          </p:nvPr>
        </p:nvSpPr>
        <p:spPr>
          <a:xfrm>
            <a:off x="4629575" y="3093025"/>
            <a:ext cx="2101500" cy="4425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000"/>
              <a:buNone/>
              <a:defRPr sz="2000">
                <a:solidFill>
                  <a:schemeClr val="dk2"/>
                </a:solidFill>
              </a:defRPr>
            </a:lvl1pPr>
            <a:lvl2pPr lvl="1">
              <a:spcBef>
                <a:spcPts val="0"/>
              </a:spcBef>
              <a:spcAft>
                <a:spcPts val="0"/>
              </a:spcAft>
              <a:buClr>
                <a:schemeClr val="dk2"/>
              </a:buClr>
              <a:buSzPts val="4800"/>
              <a:buNone/>
              <a:defRPr>
                <a:solidFill>
                  <a:schemeClr val="dk2"/>
                </a:solidFill>
              </a:defRPr>
            </a:lvl2pPr>
            <a:lvl3pPr lvl="2">
              <a:spcBef>
                <a:spcPts val="0"/>
              </a:spcBef>
              <a:spcAft>
                <a:spcPts val="0"/>
              </a:spcAft>
              <a:buClr>
                <a:schemeClr val="dk2"/>
              </a:buClr>
              <a:buSzPts val="4800"/>
              <a:buNone/>
              <a:defRPr>
                <a:solidFill>
                  <a:schemeClr val="dk2"/>
                </a:solidFill>
              </a:defRPr>
            </a:lvl3pPr>
            <a:lvl4pPr lvl="3">
              <a:spcBef>
                <a:spcPts val="0"/>
              </a:spcBef>
              <a:spcAft>
                <a:spcPts val="0"/>
              </a:spcAft>
              <a:buClr>
                <a:schemeClr val="dk2"/>
              </a:buClr>
              <a:buSzPts val="4800"/>
              <a:buNone/>
              <a:defRPr>
                <a:solidFill>
                  <a:schemeClr val="dk2"/>
                </a:solidFill>
              </a:defRPr>
            </a:lvl4pPr>
            <a:lvl5pPr lvl="4">
              <a:spcBef>
                <a:spcPts val="0"/>
              </a:spcBef>
              <a:spcAft>
                <a:spcPts val="0"/>
              </a:spcAft>
              <a:buClr>
                <a:schemeClr val="dk2"/>
              </a:buClr>
              <a:buSzPts val="4800"/>
              <a:buNone/>
              <a:defRPr>
                <a:solidFill>
                  <a:schemeClr val="dk2"/>
                </a:solidFill>
              </a:defRPr>
            </a:lvl5pPr>
            <a:lvl6pPr lvl="5">
              <a:spcBef>
                <a:spcPts val="0"/>
              </a:spcBef>
              <a:spcAft>
                <a:spcPts val="0"/>
              </a:spcAft>
              <a:buClr>
                <a:schemeClr val="dk2"/>
              </a:buClr>
              <a:buSzPts val="4800"/>
              <a:buNone/>
              <a:defRPr>
                <a:solidFill>
                  <a:schemeClr val="dk2"/>
                </a:solidFill>
              </a:defRPr>
            </a:lvl6pPr>
            <a:lvl7pPr lvl="6">
              <a:spcBef>
                <a:spcPts val="0"/>
              </a:spcBef>
              <a:spcAft>
                <a:spcPts val="0"/>
              </a:spcAft>
              <a:buClr>
                <a:schemeClr val="dk2"/>
              </a:buClr>
              <a:buSzPts val="4800"/>
              <a:buNone/>
              <a:defRPr>
                <a:solidFill>
                  <a:schemeClr val="dk2"/>
                </a:solidFill>
              </a:defRPr>
            </a:lvl7pPr>
            <a:lvl8pPr lvl="7">
              <a:spcBef>
                <a:spcPts val="0"/>
              </a:spcBef>
              <a:spcAft>
                <a:spcPts val="0"/>
              </a:spcAft>
              <a:buClr>
                <a:schemeClr val="dk2"/>
              </a:buClr>
              <a:buSzPts val="4800"/>
              <a:buNone/>
              <a:defRPr>
                <a:solidFill>
                  <a:schemeClr val="dk2"/>
                </a:solidFill>
              </a:defRPr>
            </a:lvl8pPr>
            <a:lvl9pPr lvl="8">
              <a:spcBef>
                <a:spcPts val="0"/>
              </a:spcBef>
              <a:spcAft>
                <a:spcPts val="0"/>
              </a:spcAft>
              <a:buClr>
                <a:schemeClr val="dk2"/>
              </a:buClr>
              <a:buSzPts val="4800"/>
              <a:buNone/>
              <a:defRPr>
                <a:solidFill>
                  <a:schemeClr val="dk2"/>
                </a:solidFill>
              </a:defRPr>
            </a:lvl9pPr>
          </a:lstStyle>
          <a:p>
            <a:endParaRPr/>
          </a:p>
        </p:txBody>
      </p:sp>
      <p:sp>
        <p:nvSpPr>
          <p:cNvPr id="25" name="Google Shape;25;p4"/>
          <p:cNvSpPr txBox="1">
            <a:spLocks noGrp="1"/>
          </p:cNvSpPr>
          <p:nvPr>
            <p:ph type="title" idx="8"/>
          </p:nvPr>
        </p:nvSpPr>
        <p:spPr>
          <a:xfrm>
            <a:off x="6823200" y="3093025"/>
            <a:ext cx="2101500" cy="4425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000"/>
              <a:buNone/>
              <a:defRPr sz="2000">
                <a:solidFill>
                  <a:schemeClr val="dk2"/>
                </a:solidFill>
              </a:defRPr>
            </a:lvl1pPr>
            <a:lvl2pPr lvl="1">
              <a:spcBef>
                <a:spcPts val="0"/>
              </a:spcBef>
              <a:spcAft>
                <a:spcPts val="0"/>
              </a:spcAft>
              <a:buClr>
                <a:schemeClr val="dk2"/>
              </a:buClr>
              <a:buSzPts val="4800"/>
              <a:buNone/>
              <a:defRPr>
                <a:solidFill>
                  <a:schemeClr val="dk2"/>
                </a:solidFill>
              </a:defRPr>
            </a:lvl2pPr>
            <a:lvl3pPr lvl="2">
              <a:spcBef>
                <a:spcPts val="0"/>
              </a:spcBef>
              <a:spcAft>
                <a:spcPts val="0"/>
              </a:spcAft>
              <a:buClr>
                <a:schemeClr val="dk2"/>
              </a:buClr>
              <a:buSzPts val="4800"/>
              <a:buNone/>
              <a:defRPr>
                <a:solidFill>
                  <a:schemeClr val="dk2"/>
                </a:solidFill>
              </a:defRPr>
            </a:lvl3pPr>
            <a:lvl4pPr lvl="3">
              <a:spcBef>
                <a:spcPts val="0"/>
              </a:spcBef>
              <a:spcAft>
                <a:spcPts val="0"/>
              </a:spcAft>
              <a:buClr>
                <a:schemeClr val="dk2"/>
              </a:buClr>
              <a:buSzPts val="4800"/>
              <a:buNone/>
              <a:defRPr>
                <a:solidFill>
                  <a:schemeClr val="dk2"/>
                </a:solidFill>
              </a:defRPr>
            </a:lvl4pPr>
            <a:lvl5pPr lvl="4">
              <a:spcBef>
                <a:spcPts val="0"/>
              </a:spcBef>
              <a:spcAft>
                <a:spcPts val="0"/>
              </a:spcAft>
              <a:buClr>
                <a:schemeClr val="dk2"/>
              </a:buClr>
              <a:buSzPts val="4800"/>
              <a:buNone/>
              <a:defRPr>
                <a:solidFill>
                  <a:schemeClr val="dk2"/>
                </a:solidFill>
              </a:defRPr>
            </a:lvl5pPr>
            <a:lvl6pPr lvl="5">
              <a:spcBef>
                <a:spcPts val="0"/>
              </a:spcBef>
              <a:spcAft>
                <a:spcPts val="0"/>
              </a:spcAft>
              <a:buClr>
                <a:schemeClr val="dk2"/>
              </a:buClr>
              <a:buSzPts val="4800"/>
              <a:buNone/>
              <a:defRPr>
                <a:solidFill>
                  <a:schemeClr val="dk2"/>
                </a:solidFill>
              </a:defRPr>
            </a:lvl6pPr>
            <a:lvl7pPr lvl="6">
              <a:spcBef>
                <a:spcPts val="0"/>
              </a:spcBef>
              <a:spcAft>
                <a:spcPts val="0"/>
              </a:spcAft>
              <a:buClr>
                <a:schemeClr val="dk2"/>
              </a:buClr>
              <a:buSzPts val="4800"/>
              <a:buNone/>
              <a:defRPr>
                <a:solidFill>
                  <a:schemeClr val="dk2"/>
                </a:solidFill>
              </a:defRPr>
            </a:lvl7pPr>
            <a:lvl8pPr lvl="7">
              <a:spcBef>
                <a:spcPts val="0"/>
              </a:spcBef>
              <a:spcAft>
                <a:spcPts val="0"/>
              </a:spcAft>
              <a:buClr>
                <a:schemeClr val="dk2"/>
              </a:buClr>
              <a:buSzPts val="4800"/>
              <a:buNone/>
              <a:defRPr>
                <a:solidFill>
                  <a:schemeClr val="dk2"/>
                </a:solidFill>
              </a:defRPr>
            </a:lvl8pPr>
            <a:lvl9pPr lvl="8">
              <a:spcBef>
                <a:spcPts val="0"/>
              </a:spcBef>
              <a:spcAft>
                <a:spcPts val="0"/>
              </a:spcAft>
              <a:buClr>
                <a:schemeClr val="dk2"/>
              </a:buClr>
              <a:buSzPts val="4800"/>
              <a:buNone/>
              <a:defRPr>
                <a:solidFill>
                  <a:schemeClr val="dk2"/>
                </a:solidFill>
              </a:defRPr>
            </a:lvl9pPr>
          </a:lstStyle>
          <a:p>
            <a:endParaRPr/>
          </a:p>
        </p:txBody>
      </p:sp>
      <p:sp>
        <p:nvSpPr>
          <p:cNvPr id="26" name="Google Shape;26;p4"/>
          <p:cNvSpPr txBox="1">
            <a:spLocks noGrp="1"/>
          </p:cNvSpPr>
          <p:nvPr>
            <p:ph type="subTitle" idx="1"/>
          </p:nvPr>
        </p:nvSpPr>
        <p:spPr>
          <a:xfrm>
            <a:off x="230900" y="3518675"/>
            <a:ext cx="2086200" cy="3465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1800"/>
              <a:buFont typeface="Crimson Pro"/>
              <a:buNone/>
              <a:defRPr sz="1800">
                <a:solidFill>
                  <a:schemeClr val="dk2"/>
                </a:solidFill>
                <a:latin typeface="Crimson Pro"/>
                <a:ea typeface="Crimson Pro"/>
                <a:cs typeface="Crimson Pro"/>
                <a:sym typeface="Crimson Pro"/>
              </a:defRPr>
            </a:lvl1pPr>
            <a:lvl2pPr lvl="1">
              <a:spcBef>
                <a:spcPts val="0"/>
              </a:spcBef>
              <a:spcAft>
                <a:spcPts val="0"/>
              </a:spcAft>
              <a:buClr>
                <a:schemeClr val="dk2"/>
              </a:buClr>
              <a:buSzPts val="2400"/>
              <a:buNone/>
              <a:defRPr>
                <a:solidFill>
                  <a:schemeClr val="dk2"/>
                </a:solidFill>
              </a:defRPr>
            </a:lvl2pPr>
            <a:lvl3pPr lvl="2">
              <a:spcBef>
                <a:spcPts val="0"/>
              </a:spcBef>
              <a:spcAft>
                <a:spcPts val="0"/>
              </a:spcAft>
              <a:buClr>
                <a:schemeClr val="dk2"/>
              </a:buClr>
              <a:buSzPts val="2400"/>
              <a:buNone/>
              <a:defRPr>
                <a:solidFill>
                  <a:schemeClr val="dk2"/>
                </a:solidFill>
              </a:defRPr>
            </a:lvl3pPr>
            <a:lvl4pPr lvl="3">
              <a:spcBef>
                <a:spcPts val="0"/>
              </a:spcBef>
              <a:spcAft>
                <a:spcPts val="0"/>
              </a:spcAft>
              <a:buClr>
                <a:schemeClr val="dk2"/>
              </a:buClr>
              <a:buSzPts val="2400"/>
              <a:buNone/>
              <a:defRPr>
                <a:solidFill>
                  <a:schemeClr val="dk2"/>
                </a:solidFill>
              </a:defRPr>
            </a:lvl4pPr>
            <a:lvl5pPr lvl="4">
              <a:spcBef>
                <a:spcPts val="0"/>
              </a:spcBef>
              <a:spcAft>
                <a:spcPts val="0"/>
              </a:spcAft>
              <a:buClr>
                <a:schemeClr val="dk2"/>
              </a:buClr>
              <a:buSzPts val="2400"/>
              <a:buNone/>
              <a:defRPr>
                <a:solidFill>
                  <a:schemeClr val="dk2"/>
                </a:solidFill>
              </a:defRPr>
            </a:lvl5pPr>
            <a:lvl6pPr lvl="5">
              <a:spcBef>
                <a:spcPts val="0"/>
              </a:spcBef>
              <a:spcAft>
                <a:spcPts val="0"/>
              </a:spcAft>
              <a:buClr>
                <a:schemeClr val="dk2"/>
              </a:buClr>
              <a:buSzPts val="2400"/>
              <a:buNone/>
              <a:defRPr>
                <a:solidFill>
                  <a:schemeClr val="dk2"/>
                </a:solidFill>
              </a:defRPr>
            </a:lvl6pPr>
            <a:lvl7pPr lvl="6">
              <a:spcBef>
                <a:spcPts val="0"/>
              </a:spcBef>
              <a:spcAft>
                <a:spcPts val="0"/>
              </a:spcAft>
              <a:buClr>
                <a:schemeClr val="dk2"/>
              </a:buClr>
              <a:buSzPts val="2400"/>
              <a:buNone/>
              <a:defRPr>
                <a:solidFill>
                  <a:schemeClr val="dk2"/>
                </a:solidFill>
              </a:defRPr>
            </a:lvl7pPr>
            <a:lvl8pPr lvl="7">
              <a:spcBef>
                <a:spcPts val="0"/>
              </a:spcBef>
              <a:spcAft>
                <a:spcPts val="0"/>
              </a:spcAft>
              <a:buClr>
                <a:schemeClr val="dk2"/>
              </a:buClr>
              <a:buSzPts val="2400"/>
              <a:buNone/>
              <a:defRPr>
                <a:solidFill>
                  <a:schemeClr val="dk2"/>
                </a:solidFill>
              </a:defRPr>
            </a:lvl8pPr>
            <a:lvl9pPr lvl="8">
              <a:spcBef>
                <a:spcPts val="0"/>
              </a:spcBef>
              <a:spcAft>
                <a:spcPts val="0"/>
              </a:spcAft>
              <a:buClr>
                <a:schemeClr val="dk2"/>
              </a:buClr>
              <a:buSzPts val="2400"/>
              <a:buNone/>
              <a:defRPr>
                <a:solidFill>
                  <a:schemeClr val="dk2"/>
                </a:solidFill>
              </a:defRPr>
            </a:lvl9pPr>
          </a:lstStyle>
          <a:p>
            <a:endParaRPr/>
          </a:p>
        </p:txBody>
      </p:sp>
      <p:sp>
        <p:nvSpPr>
          <p:cNvPr id="27" name="Google Shape;27;p4"/>
          <p:cNvSpPr txBox="1">
            <a:spLocks noGrp="1"/>
          </p:cNvSpPr>
          <p:nvPr>
            <p:ph type="subTitle" idx="9"/>
          </p:nvPr>
        </p:nvSpPr>
        <p:spPr>
          <a:xfrm>
            <a:off x="2428275" y="3518675"/>
            <a:ext cx="2086200" cy="3465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1800"/>
              <a:buFont typeface="Crimson Pro"/>
              <a:buNone/>
              <a:defRPr sz="1800">
                <a:solidFill>
                  <a:schemeClr val="dk2"/>
                </a:solidFill>
                <a:latin typeface="Crimson Pro"/>
                <a:ea typeface="Crimson Pro"/>
                <a:cs typeface="Crimson Pro"/>
                <a:sym typeface="Crimson Pro"/>
              </a:defRPr>
            </a:lvl1pPr>
            <a:lvl2pPr lvl="1">
              <a:spcBef>
                <a:spcPts val="0"/>
              </a:spcBef>
              <a:spcAft>
                <a:spcPts val="0"/>
              </a:spcAft>
              <a:buClr>
                <a:schemeClr val="dk2"/>
              </a:buClr>
              <a:buSzPts val="2400"/>
              <a:buNone/>
              <a:defRPr>
                <a:solidFill>
                  <a:schemeClr val="dk2"/>
                </a:solidFill>
              </a:defRPr>
            </a:lvl2pPr>
            <a:lvl3pPr lvl="2">
              <a:spcBef>
                <a:spcPts val="0"/>
              </a:spcBef>
              <a:spcAft>
                <a:spcPts val="0"/>
              </a:spcAft>
              <a:buClr>
                <a:schemeClr val="dk2"/>
              </a:buClr>
              <a:buSzPts val="2400"/>
              <a:buNone/>
              <a:defRPr>
                <a:solidFill>
                  <a:schemeClr val="dk2"/>
                </a:solidFill>
              </a:defRPr>
            </a:lvl3pPr>
            <a:lvl4pPr lvl="3">
              <a:spcBef>
                <a:spcPts val="0"/>
              </a:spcBef>
              <a:spcAft>
                <a:spcPts val="0"/>
              </a:spcAft>
              <a:buClr>
                <a:schemeClr val="dk2"/>
              </a:buClr>
              <a:buSzPts val="2400"/>
              <a:buNone/>
              <a:defRPr>
                <a:solidFill>
                  <a:schemeClr val="dk2"/>
                </a:solidFill>
              </a:defRPr>
            </a:lvl4pPr>
            <a:lvl5pPr lvl="4">
              <a:spcBef>
                <a:spcPts val="0"/>
              </a:spcBef>
              <a:spcAft>
                <a:spcPts val="0"/>
              </a:spcAft>
              <a:buClr>
                <a:schemeClr val="dk2"/>
              </a:buClr>
              <a:buSzPts val="2400"/>
              <a:buNone/>
              <a:defRPr>
                <a:solidFill>
                  <a:schemeClr val="dk2"/>
                </a:solidFill>
              </a:defRPr>
            </a:lvl5pPr>
            <a:lvl6pPr lvl="5">
              <a:spcBef>
                <a:spcPts val="0"/>
              </a:spcBef>
              <a:spcAft>
                <a:spcPts val="0"/>
              </a:spcAft>
              <a:buClr>
                <a:schemeClr val="dk2"/>
              </a:buClr>
              <a:buSzPts val="2400"/>
              <a:buNone/>
              <a:defRPr>
                <a:solidFill>
                  <a:schemeClr val="dk2"/>
                </a:solidFill>
              </a:defRPr>
            </a:lvl6pPr>
            <a:lvl7pPr lvl="6">
              <a:spcBef>
                <a:spcPts val="0"/>
              </a:spcBef>
              <a:spcAft>
                <a:spcPts val="0"/>
              </a:spcAft>
              <a:buClr>
                <a:schemeClr val="dk2"/>
              </a:buClr>
              <a:buSzPts val="2400"/>
              <a:buNone/>
              <a:defRPr>
                <a:solidFill>
                  <a:schemeClr val="dk2"/>
                </a:solidFill>
              </a:defRPr>
            </a:lvl7pPr>
            <a:lvl8pPr lvl="7">
              <a:spcBef>
                <a:spcPts val="0"/>
              </a:spcBef>
              <a:spcAft>
                <a:spcPts val="0"/>
              </a:spcAft>
              <a:buClr>
                <a:schemeClr val="dk2"/>
              </a:buClr>
              <a:buSzPts val="2400"/>
              <a:buNone/>
              <a:defRPr>
                <a:solidFill>
                  <a:schemeClr val="dk2"/>
                </a:solidFill>
              </a:defRPr>
            </a:lvl8pPr>
            <a:lvl9pPr lvl="8">
              <a:spcBef>
                <a:spcPts val="0"/>
              </a:spcBef>
              <a:spcAft>
                <a:spcPts val="0"/>
              </a:spcAft>
              <a:buClr>
                <a:schemeClr val="dk2"/>
              </a:buClr>
              <a:buSzPts val="2400"/>
              <a:buNone/>
              <a:defRPr>
                <a:solidFill>
                  <a:schemeClr val="dk2"/>
                </a:solidFill>
              </a:defRPr>
            </a:lvl9pPr>
          </a:lstStyle>
          <a:p>
            <a:endParaRPr/>
          </a:p>
        </p:txBody>
      </p:sp>
      <p:sp>
        <p:nvSpPr>
          <p:cNvPr id="28" name="Google Shape;28;p4"/>
          <p:cNvSpPr txBox="1">
            <a:spLocks noGrp="1"/>
          </p:cNvSpPr>
          <p:nvPr>
            <p:ph type="subTitle" idx="13"/>
          </p:nvPr>
        </p:nvSpPr>
        <p:spPr>
          <a:xfrm>
            <a:off x="4625650" y="3518675"/>
            <a:ext cx="2086200" cy="3465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1800"/>
              <a:buFont typeface="Crimson Pro"/>
              <a:buNone/>
              <a:defRPr sz="1800">
                <a:solidFill>
                  <a:schemeClr val="dk2"/>
                </a:solidFill>
                <a:latin typeface="Crimson Pro"/>
                <a:ea typeface="Crimson Pro"/>
                <a:cs typeface="Crimson Pro"/>
                <a:sym typeface="Crimson Pro"/>
              </a:defRPr>
            </a:lvl1pPr>
            <a:lvl2pPr lvl="1">
              <a:spcBef>
                <a:spcPts val="0"/>
              </a:spcBef>
              <a:spcAft>
                <a:spcPts val="0"/>
              </a:spcAft>
              <a:buClr>
                <a:schemeClr val="dk2"/>
              </a:buClr>
              <a:buSzPts val="2400"/>
              <a:buNone/>
              <a:defRPr>
                <a:solidFill>
                  <a:schemeClr val="dk2"/>
                </a:solidFill>
              </a:defRPr>
            </a:lvl2pPr>
            <a:lvl3pPr lvl="2">
              <a:spcBef>
                <a:spcPts val="0"/>
              </a:spcBef>
              <a:spcAft>
                <a:spcPts val="0"/>
              </a:spcAft>
              <a:buClr>
                <a:schemeClr val="dk2"/>
              </a:buClr>
              <a:buSzPts val="2400"/>
              <a:buNone/>
              <a:defRPr>
                <a:solidFill>
                  <a:schemeClr val="dk2"/>
                </a:solidFill>
              </a:defRPr>
            </a:lvl3pPr>
            <a:lvl4pPr lvl="3">
              <a:spcBef>
                <a:spcPts val="0"/>
              </a:spcBef>
              <a:spcAft>
                <a:spcPts val="0"/>
              </a:spcAft>
              <a:buClr>
                <a:schemeClr val="dk2"/>
              </a:buClr>
              <a:buSzPts val="2400"/>
              <a:buNone/>
              <a:defRPr>
                <a:solidFill>
                  <a:schemeClr val="dk2"/>
                </a:solidFill>
              </a:defRPr>
            </a:lvl4pPr>
            <a:lvl5pPr lvl="4">
              <a:spcBef>
                <a:spcPts val="0"/>
              </a:spcBef>
              <a:spcAft>
                <a:spcPts val="0"/>
              </a:spcAft>
              <a:buClr>
                <a:schemeClr val="dk2"/>
              </a:buClr>
              <a:buSzPts val="2400"/>
              <a:buNone/>
              <a:defRPr>
                <a:solidFill>
                  <a:schemeClr val="dk2"/>
                </a:solidFill>
              </a:defRPr>
            </a:lvl5pPr>
            <a:lvl6pPr lvl="5">
              <a:spcBef>
                <a:spcPts val="0"/>
              </a:spcBef>
              <a:spcAft>
                <a:spcPts val="0"/>
              </a:spcAft>
              <a:buClr>
                <a:schemeClr val="dk2"/>
              </a:buClr>
              <a:buSzPts val="2400"/>
              <a:buNone/>
              <a:defRPr>
                <a:solidFill>
                  <a:schemeClr val="dk2"/>
                </a:solidFill>
              </a:defRPr>
            </a:lvl6pPr>
            <a:lvl7pPr lvl="6">
              <a:spcBef>
                <a:spcPts val="0"/>
              </a:spcBef>
              <a:spcAft>
                <a:spcPts val="0"/>
              </a:spcAft>
              <a:buClr>
                <a:schemeClr val="dk2"/>
              </a:buClr>
              <a:buSzPts val="2400"/>
              <a:buNone/>
              <a:defRPr>
                <a:solidFill>
                  <a:schemeClr val="dk2"/>
                </a:solidFill>
              </a:defRPr>
            </a:lvl7pPr>
            <a:lvl8pPr lvl="7">
              <a:spcBef>
                <a:spcPts val="0"/>
              </a:spcBef>
              <a:spcAft>
                <a:spcPts val="0"/>
              </a:spcAft>
              <a:buClr>
                <a:schemeClr val="dk2"/>
              </a:buClr>
              <a:buSzPts val="2400"/>
              <a:buNone/>
              <a:defRPr>
                <a:solidFill>
                  <a:schemeClr val="dk2"/>
                </a:solidFill>
              </a:defRPr>
            </a:lvl8pPr>
            <a:lvl9pPr lvl="8">
              <a:spcBef>
                <a:spcPts val="0"/>
              </a:spcBef>
              <a:spcAft>
                <a:spcPts val="0"/>
              </a:spcAft>
              <a:buClr>
                <a:schemeClr val="dk2"/>
              </a:buClr>
              <a:buSzPts val="2400"/>
              <a:buNone/>
              <a:defRPr>
                <a:solidFill>
                  <a:schemeClr val="dk2"/>
                </a:solidFill>
              </a:defRPr>
            </a:lvl9pPr>
          </a:lstStyle>
          <a:p>
            <a:endParaRPr/>
          </a:p>
        </p:txBody>
      </p:sp>
      <p:sp>
        <p:nvSpPr>
          <p:cNvPr id="29" name="Google Shape;29;p4"/>
          <p:cNvSpPr txBox="1">
            <a:spLocks noGrp="1"/>
          </p:cNvSpPr>
          <p:nvPr>
            <p:ph type="subTitle" idx="14"/>
          </p:nvPr>
        </p:nvSpPr>
        <p:spPr>
          <a:xfrm>
            <a:off x="6823025" y="3518675"/>
            <a:ext cx="2086200" cy="3465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1800"/>
              <a:buFont typeface="Crimson Pro"/>
              <a:buNone/>
              <a:defRPr sz="1800">
                <a:solidFill>
                  <a:schemeClr val="dk2"/>
                </a:solidFill>
                <a:latin typeface="Crimson Pro"/>
                <a:ea typeface="Crimson Pro"/>
                <a:cs typeface="Crimson Pro"/>
                <a:sym typeface="Crimson Pro"/>
              </a:defRPr>
            </a:lvl1pPr>
            <a:lvl2pPr lvl="1">
              <a:spcBef>
                <a:spcPts val="0"/>
              </a:spcBef>
              <a:spcAft>
                <a:spcPts val="0"/>
              </a:spcAft>
              <a:buClr>
                <a:schemeClr val="dk2"/>
              </a:buClr>
              <a:buSzPts val="2400"/>
              <a:buNone/>
              <a:defRPr>
                <a:solidFill>
                  <a:schemeClr val="dk2"/>
                </a:solidFill>
              </a:defRPr>
            </a:lvl2pPr>
            <a:lvl3pPr lvl="2">
              <a:spcBef>
                <a:spcPts val="0"/>
              </a:spcBef>
              <a:spcAft>
                <a:spcPts val="0"/>
              </a:spcAft>
              <a:buClr>
                <a:schemeClr val="dk2"/>
              </a:buClr>
              <a:buSzPts val="2400"/>
              <a:buNone/>
              <a:defRPr>
                <a:solidFill>
                  <a:schemeClr val="dk2"/>
                </a:solidFill>
              </a:defRPr>
            </a:lvl3pPr>
            <a:lvl4pPr lvl="3">
              <a:spcBef>
                <a:spcPts val="0"/>
              </a:spcBef>
              <a:spcAft>
                <a:spcPts val="0"/>
              </a:spcAft>
              <a:buClr>
                <a:schemeClr val="dk2"/>
              </a:buClr>
              <a:buSzPts val="2400"/>
              <a:buNone/>
              <a:defRPr>
                <a:solidFill>
                  <a:schemeClr val="dk2"/>
                </a:solidFill>
              </a:defRPr>
            </a:lvl4pPr>
            <a:lvl5pPr lvl="4">
              <a:spcBef>
                <a:spcPts val="0"/>
              </a:spcBef>
              <a:spcAft>
                <a:spcPts val="0"/>
              </a:spcAft>
              <a:buClr>
                <a:schemeClr val="dk2"/>
              </a:buClr>
              <a:buSzPts val="2400"/>
              <a:buNone/>
              <a:defRPr>
                <a:solidFill>
                  <a:schemeClr val="dk2"/>
                </a:solidFill>
              </a:defRPr>
            </a:lvl5pPr>
            <a:lvl6pPr lvl="5">
              <a:spcBef>
                <a:spcPts val="0"/>
              </a:spcBef>
              <a:spcAft>
                <a:spcPts val="0"/>
              </a:spcAft>
              <a:buClr>
                <a:schemeClr val="dk2"/>
              </a:buClr>
              <a:buSzPts val="2400"/>
              <a:buNone/>
              <a:defRPr>
                <a:solidFill>
                  <a:schemeClr val="dk2"/>
                </a:solidFill>
              </a:defRPr>
            </a:lvl6pPr>
            <a:lvl7pPr lvl="6">
              <a:spcBef>
                <a:spcPts val="0"/>
              </a:spcBef>
              <a:spcAft>
                <a:spcPts val="0"/>
              </a:spcAft>
              <a:buClr>
                <a:schemeClr val="dk2"/>
              </a:buClr>
              <a:buSzPts val="2400"/>
              <a:buNone/>
              <a:defRPr>
                <a:solidFill>
                  <a:schemeClr val="dk2"/>
                </a:solidFill>
              </a:defRPr>
            </a:lvl7pPr>
            <a:lvl8pPr lvl="7">
              <a:spcBef>
                <a:spcPts val="0"/>
              </a:spcBef>
              <a:spcAft>
                <a:spcPts val="0"/>
              </a:spcAft>
              <a:buClr>
                <a:schemeClr val="dk2"/>
              </a:buClr>
              <a:buSzPts val="2400"/>
              <a:buNone/>
              <a:defRPr>
                <a:solidFill>
                  <a:schemeClr val="dk2"/>
                </a:solidFill>
              </a:defRPr>
            </a:lvl8pPr>
            <a:lvl9pPr lvl="8">
              <a:spcBef>
                <a:spcPts val="0"/>
              </a:spcBef>
              <a:spcAft>
                <a:spcPts val="0"/>
              </a:spcAft>
              <a:buClr>
                <a:schemeClr val="dk2"/>
              </a:buClr>
              <a:buSzPts val="2400"/>
              <a:buNone/>
              <a:defRPr>
                <a:solidFill>
                  <a:schemeClr val="dk2"/>
                </a:solidFill>
              </a:defRPr>
            </a:lvl9pPr>
          </a:lstStyle>
          <a:p>
            <a:endParaRPr/>
          </a:p>
        </p:txBody>
      </p:sp>
      <p:sp>
        <p:nvSpPr>
          <p:cNvPr id="30" name="Google Shape;30;p4"/>
          <p:cNvSpPr txBox="1">
            <a:spLocks noGrp="1"/>
          </p:cNvSpPr>
          <p:nvPr>
            <p:ph type="body" idx="15"/>
          </p:nvPr>
        </p:nvSpPr>
        <p:spPr>
          <a:xfrm>
            <a:off x="219325" y="3935075"/>
            <a:ext cx="2086200" cy="9849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chemeClr val="dk2"/>
              </a:buClr>
              <a:buSzPts val="800"/>
              <a:buChar char="●"/>
              <a:defRPr sz="800">
                <a:solidFill>
                  <a:schemeClr val="dk2"/>
                </a:solidFill>
              </a:defRPr>
            </a:lvl1pPr>
            <a:lvl2pPr marL="914400" lvl="1" indent="-279400">
              <a:spcBef>
                <a:spcPts val="0"/>
              </a:spcBef>
              <a:spcAft>
                <a:spcPts val="0"/>
              </a:spcAft>
              <a:buClr>
                <a:schemeClr val="dk2"/>
              </a:buClr>
              <a:buSzPts val="800"/>
              <a:buChar char="○"/>
              <a:defRPr sz="800">
                <a:solidFill>
                  <a:schemeClr val="dk2"/>
                </a:solidFill>
              </a:defRPr>
            </a:lvl2pPr>
            <a:lvl3pPr marL="1371600" lvl="2" indent="-279400">
              <a:spcBef>
                <a:spcPts val="0"/>
              </a:spcBef>
              <a:spcAft>
                <a:spcPts val="0"/>
              </a:spcAft>
              <a:buClr>
                <a:schemeClr val="dk2"/>
              </a:buClr>
              <a:buSzPts val="800"/>
              <a:buChar char="■"/>
              <a:defRPr sz="800">
                <a:solidFill>
                  <a:schemeClr val="dk2"/>
                </a:solidFill>
              </a:defRPr>
            </a:lvl3pPr>
            <a:lvl4pPr marL="1828800" lvl="3" indent="-279400">
              <a:spcBef>
                <a:spcPts val="0"/>
              </a:spcBef>
              <a:spcAft>
                <a:spcPts val="0"/>
              </a:spcAft>
              <a:buClr>
                <a:schemeClr val="dk2"/>
              </a:buClr>
              <a:buSzPts val="800"/>
              <a:buChar char="●"/>
              <a:defRPr sz="800">
                <a:solidFill>
                  <a:schemeClr val="dk2"/>
                </a:solidFill>
              </a:defRPr>
            </a:lvl4pPr>
            <a:lvl5pPr marL="2286000" lvl="4" indent="-279400">
              <a:spcBef>
                <a:spcPts val="0"/>
              </a:spcBef>
              <a:spcAft>
                <a:spcPts val="0"/>
              </a:spcAft>
              <a:buClr>
                <a:schemeClr val="dk2"/>
              </a:buClr>
              <a:buSzPts val="800"/>
              <a:buChar char="○"/>
              <a:defRPr sz="800">
                <a:solidFill>
                  <a:schemeClr val="dk2"/>
                </a:solidFill>
              </a:defRPr>
            </a:lvl5pPr>
            <a:lvl6pPr marL="2743200" lvl="5" indent="-279400">
              <a:spcBef>
                <a:spcPts val="0"/>
              </a:spcBef>
              <a:spcAft>
                <a:spcPts val="0"/>
              </a:spcAft>
              <a:buClr>
                <a:schemeClr val="dk2"/>
              </a:buClr>
              <a:buSzPts val="800"/>
              <a:buChar char="■"/>
              <a:defRPr sz="800">
                <a:solidFill>
                  <a:schemeClr val="dk2"/>
                </a:solidFill>
              </a:defRPr>
            </a:lvl6pPr>
            <a:lvl7pPr marL="3200400" lvl="6" indent="-279400">
              <a:spcBef>
                <a:spcPts val="0"/>
              </a:spcBef>
              <a:spcAft>
                <a:spcPts val="0"/>
              </a:spcAft>
              <a:buClr>
                <a:schemeClr val="dk2"/>
              </a:buClr>
              <a:buSzPts val="800"/>
              <a:buChar char="●"/>
              <a:defRPr sz="800">
                <a:solidFill>
                  <a:schemeClr val="dk2"/>
                </a:solidFill>
              </a:defRPr>
            </a:lvl7pPr>
            <a:lvl8pPr marL="3657600" lvl="7" indent="-279400">
              <a:spcBef>
                <a:spcPts val="0"/>
              </a:spcBef>
              <a:spcAft>
                <a:spcPts val="0"/>
              </a:spcAft>
              <a:buClr>
                <a:schemeClr val="dk2"/>
              </a:buClr>
              <a:buSzPts val="800"/>
              <a:buChar char="○"/>
              <a:defRPr sz="800">
                <a:solidFill>
                  <a:schemeClr val="dk2"/>
                </a:solidFill>
              </a:defRPr>
            </a:lvl8pPr>
            <a:lvl9pPr marL="4114800" lvl="8" indent="-279400">
              <a:spcBef>
                <a:spcPts val="0"/>
              </a:spcBef>
              <a:spcAft>
                <a:spcPts val="0"/>
              </a:spcAft>
              <a:buClr>
                <a:schemeClr val="dk2"/>
              </a:buClr>
              <a:buSzPts val="800"/>
              <a:buChar char="■"/>
              <a:defRPr sz="800">
                <a:solidFill>
                  <a:schemeClr val="dk2"/>
                </a:solidFill>
              </a:defRPr>
            </a:lvl9pPr>
          </a:lstStyle>
          <a:p>
            <a:endParaRPr/>
          </a:p>
        </p:txBody>
      </p:sp>
      <p:sp>
        <p:nvSpPr>
          <p:cNvPr id="31" name="Google Shape;31;p4"/>
          <p:cNvSpPr txBox="1">
            <a:spLocks noGrp="1"/>
          </p:cNvSpPr>
          <p:nvPr>
            <p:ph type="body" idx="16"/>
          </p:nvPr>
        </p:nvSpPr>
        <p:spPr>
          <a:xfrm>
            <a:off x="2428275" y="3935075"/>
            <a:ext cx="2086200" cy="9849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chemeClr val="dk2"/>
              </a:buClr>
              <a:buSzPts val="800"/>
              <a:buChar char="●"/>
              <a:defRPr sz="800">
                <a:solidFill>
                  <a:schemeClr val="dk2"/>
                </a:solidFill>
              </a:defRPr>
            </a:lvl1pPr>
            <a:lvl2pPr marL="914400" lvl="1" indent="-279400">
              <a:spcBef>
                <a:spcPts val="0"/>
              </a:spcBef>
              <a:spcAft>
                <a:spcPts val="0"/>
              </a:spcAft>
              <a:buClr>
                <a:schemeClr val="dk2"/>
              </a:buClr>
              <a:buSzPts val="800"/>
              <a:buChar char="○"/>
              <a:defRPr sz="800">
                <a:solidFill>
                  <a:schemeClr val="dk2"/>
                </a:solidFill>
              </a:defRPr>
            </a:lvl2pPr>
            <a:lvl3pPr marL="1371600" lvl="2" indent="-279400">
              <a:spcBef>
                <a:spcPts val="0"/>
              </a:spcBef>
              <a:spcAft>
                <a:spcPts val="0"/>
              </a:spcAft>
              <a:buClr>
                <a:schemeClr val="dk2"/>
              </a:buClr>
              <a:buSzPts val="800"/>
              <a:buChar char="■"/>
              <a:defRPr sz="800">
                <a:solidFill>
                  <a:schemeClr val="dk2"/>
                </a:solidFill>
              </a:defRPr>
            </a:lvl3pPr>
            <a:lvl4pPr marL="1828800" lvl="3" indent="-279400">
              <a:spcBef>
                <a:spcPts val="0"/>
              </a:spcBef>
              <a:spcAft>
                <a:spcPts val="0"/>
              </a:spcAft>
              <a:buClr>
                <a:schemeClr val="dk2"/>
              </a:buClr>
              <a:buSzPts val="800"/>
              <a:buChar char="●"/>
              <a:defRPr sz="800">
                <a:solidFill>
                  <a:schemeClr val="dk2"/>
                </a:solidFill>
              </a:defRPr>
            </a:lvl4pPr>
            <a:lvl5pPr marL="2286000" lvl="4" indent="-279400">
              <a:spcBef>
                <a:spcPts val="0"/>
              </a:spcBef>
              <a:spcAft>
                <a:spcPts val="0"/>
              </a:spcAft>
              <a:buClr>
                <a:schemeClr val="dk2"/>
              </a:buClr>
              <a:buSzPts val="800"/>
              <a:buChar char="○"/>
              <a:defRPr sz="800">
                <a:solidFill>
                  <a:schemeClr val="dk2"/>
                </a:solidFill>
              </a:defRPr>
            </a:lvl5pPr>
            <a:lvl6pPr marL="2743200" lvl="5" indent="-279400">
              <a:spcBef>
                <a:spcPts val="0"/>
              </a:spcBef>
              <a:spcAft>
                <a:spcPts val="0"/>
              </a:spcAft>
              <a:buClr>
                <a:schemeClr val="dk2"/>
              </a:buClr>
              <a:buSzPts val="800"/>
              <a:buChar char="■"/>
              <a:defRPr sz="800">
                <a:solidFill>
                  <a:schemeClr val="dk2"/>
                </a:solidFill>
              </a:defRPr>
            </a:lvl6pPr>
            <a:lvl7pPr marL="3200400" lvl="6" indent="-279400">
              <a:spcBef>
                <a:spcPts val="0"/>
              </a:spcBef>
              <a:spcAft>
                <a:spcPts val="0"/>
              </a:spcAft>
              <a:buClr>
                <a:schemeClr val="dk2"/>
              </a:buClr>
              <a:buSzPts val="800"/>
              <a:buChar char="●"/>
              <a:defRPr sz="800">
                <a:solidFill>
                  <a:schemeClr val="dk2"/>
                </a:solidFill>
              </a:defRPr>
            </a:lvl7pPr>
            <a:lvl8pPr marL="3657600" lvl="7" indent="-279400">
              <a:spcBef>
                <a:spcPts val="0"/>
              </a:spcBef>
              <a:spcAft>
                <a:spcPts val="0"/>
              </a:spcAft>
              <a:buClr>
                <a:schemeClr val="dk2"/>
              </a:buClr>
              <a:buSzPts val="800"/>
              <a:buChar char="○"/>
              <a:defRPr sz="800">
                <a:solidFill>
                  <a:schemeClr val="dk2"/>
                </a:solidFill>
              </a:defRPr>
            </a:lvl8pPr>
            <a:lvl9pPr marL="4114800" lvl="8" indent="-279400">
              <a:spcBef>
                <a:spcPts val="0"/>
              </a:spcBef>
              <a:spcAft>
                <a:spcPts val="0"/>
              </a:spcAft>
              <a:buClr>
                <a:schemeClr val="dk2"/>
              </a:buClr>
              <a:buSzPts val="800"/>
              <a:buChar char="■"/>
              <a:defRPr sz="800">
                <a:solidFill>
                  <a:schemeClr val="dk2"/>
                </a:solidFill>
              </a:defRPr>
            </a:lvl9pPr>
          </a:lstStyle>
          <a:p>
            <a:endParaRPr/>
          </a:p>
        </p:txBody>
      </p:sp>
      <p:sp>
        <p:nvSpPr>
          <p:cNvPr id="32" name="Google Shape;32;p4"/>
          <p:cNvSpPr txBox="1">
            <a:spLocks noGrp="1"/>
          </p:cNvSpPr>
          <p:nvPr>
            <p:ph type="body" idx="17"/>
          </p:nvPr>
        </p:nvSpPr>
        <p:spPr>
          <a:xfrm>
            <a:off x="4637225" y="3935075"/>
            <a:ext cx="2086200" cy="9849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chemeClr val="dk2"/>
              </a:buClr>
              <a:buSzPts val="800"/>
              <a:buChar char="●"/>
              <a:defRPr sz="800">
                <a:solidFill>
                  <a:schemeClr val="dk2"/>
                </a:solidFill>
              </a:defRPr>
            </a:lvl1pPr>
            <a:lvl2pPr marL="914400" lvl="1" indent="-279400">
              <a:spcBef>
                <a:spcPts val="0"/>
              </a:spcBef>
              <a:spcAft>
                <a:spcPts val="0"/>
              </a:spcAft>
              <a:buClr>
                <a:schemeClr val="dk2"/>
              </a:buClr>
              <a:buSzPts val="800"/>
              <a:buChar char="○"/>
              <a:defRPr sz="800">
                <a:solidFill>
                  <a:schemeClr val="dk2"/>
                </a:solidFill>
              </a:defRPr>
            </a:lvl2pPr>
            <a:lvl3pPr marL="1371600" lvl="2" indent="-279400">
              <a:spcBef>
                <a:spcPts val="0"/>
              </a:spcBef>
              <a:spcAft>
                <a:spcPts val="0"/>
              </a:spcAft>
              <a:buClr>
                <a:schemeClr val="dk2"/>
              </a:buClr>
              <a:buSzPts val="800"/>
              <a:buChar char="■"/>
              <a:defRPr sz="800">
                <a:solidFill>
                  <a:schemeClr val="dk2"/>
                </a:solidFill>
              </a:defRPr>
            </a:lvl3pPr>
            <a:lvl4pPr marL="1828800" lvl="3" indent="-279400">
              <a:spcBef>
                <a:spcPts val="0"/>
              </a:spcBef>
              <a:spcAft>
                <a:spcPts val="0"/>
              </a:spcAft>
              <a:buClr>
                <a:schemeClr val="dk2"/>
              </a:buClr>
              <a:buSzPts val="800"/>
              <a:buChar char="●"/>
              <a:defRPr sz="800">
                <a:solidFill>
                  <a:schemeClr val="dk2"/>
                </a:solidFill>
              </a:defRPr>
            </a:lvl4pPr>
            <a:lvl5pPr marL="2286000" lvl="4" indent="-279400">
              <a:spcBef>
                <a:spcPts val="0"/>
              </a:spcBef>
              <a:spcAft>
                <a:spcPts val="0"/>
              </a:spcAft>
              <a:buClr>
                <a:schemeClr val="dk2"/>
              </a:buClr>
              <a:buSzPts val="800"/>
              <a:buChar char="○"/>
              <a:defRPr sz="800">
                <a:solidFill>
                  <a:schemeClr val="dk2"/>
                </a:solidFill>
              </a:defRPr>
            </a:lvl5pPr>
            <a:lvl6pPr marL="2743200" lvl="5" indent="-279400">
              <a:spcBef>
                <a:spcPts val="0"/>
              </a:spcBef>
              <a:spcAft>
                <a:spcPts val="0"/>
              </a:spcAft>
              <a:buClr>
                <a:schemeClr val="dk2"/>
              </a:buClr>
              <a:buSzPts val="800"/>
              <a:buChar char="■"/>
              <a:defRPr sz="800">
                <a:solidFill>
                  <a:schemeClr val="dk2"/>
                </a:solidFill>
              </a:defRPr>
            </a:lvl6pPr>
            <a:lvl7pPr marL="3200400" lvl="6" indent="-279400">
              <a:spcBef>
                <a:spcPts val="0"/>
              </a:spcBef>
              <a:spcAft>
                <a:spcPts val="0"/>
              </a:spcAft>
              <a:buClr>
                <a:schemeClr val="dk2"/>
              </a:buClr>
              <a:buSzPts val="800"/>
              <a:buChar char="●"/>
              <a:defRPr sz="800">
                <a:solidFill>
                  <a:schemeClr val="dk2"/>
                </a:solidFill>
              </a:defRPr>
            </a:lvl7pPr>
            <a:lvl8pPr marL="3657600" lvl="7" indent="-279400">
              <a:spcBef>
                <a:spcPts val="0"/>
              </a:spcBef>
              <a:spcAft>
                <a:spcPts val="0"/>
              </a:spcAft>
              <a:buClr>
                <a:schemeClr val="dk2"/>
              </a:buClr>
              <a:buSzPts val="800"/>
              <a:buChar char="○"/>
              <a:defRPr sz="800">
                <a:solidFill>
                  <a:schemeClr val="dk2"/>
                </a:solidFill>
              </a:defRPr>
            </a:lvl8pPr>
            <a:lvl9pPr marL="4114800" lvl="8" indent="-279400">
              <a:spcBef>
                <a:spcPts val="0"/>
              </a:spcBef>
              <a:spcAft>
                <a:spcPts val="0"/>
              </a:spcAft>
              <a:buClr>
                <a:schemeClr val="dk2"/>
              </a:buClr>
              <a:buSzPts val="800"/>
              <a:buChar char="■"/>
              <a:defRPr sz="800">
                <a:solidFill>
                  <a:schemeClr val="dk2"/>
                </a:solidFill>
              </a:defRPr>
            </a:lvl9pPr>
          </a:lstStyle>
          <a:p>
            <a:endParaRPr/>
          </a:p>
        </p:txBody>
      </p:sp>
      <p:sp>
        <p:nvSpPr>
          <p:cNvPr id="33" name="Google Shape;33;p4"/>
          <p:cNvSpPr txBox="1">
            <a:spLocks noGrp="1"/>
          </p:cNvSpPr>
          <p:nvPr>
            <p:ph type="body" idx="18"/>
          </p:nvPr>
        </p:nvSpPr>
        <p:spPr>
          <a:xfrm>
            <a:off x="6846175" y="3935075"/>
            <a:ext cx="2086200" cy="9849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chemeClr val="dk2"/>
              </a:buClr>
              <a:buSzPts val="800"/>
              <a:buChar char="●"/>
              <a:defRPr sz="800">
                <a:solidFill>
                  <a:schemeClr val="dk2"/>
                </a:solidFill>
              </a:defRPr>
            </a:lvl1pPr>
            <a:lvl2pPr marL="914400" lvl="1" indent="-279400">
              <a:spcBef>
                <a:spcPts val="0"/>
              </a:spcBef>
              <a:spcAft>
                <a:spcPts val="0"/>
              </a:spcAft>
              <a:buClr>
                <a:schemeClr val="dk2"/>
              </a:buClr>
              <a:buSzPts val="800"/>
              <a:buChar char="○"/>
              <a:defRPr sz="800">
                <a:solidFill>
                  <a:schemeClr val="dk2"/>
                </a:solidFill>
              </a:defRPr>
            </a:lvl2pPr>
            <a:lvl3pPr marL="1371600" lvl="2" indent="-279400">
              <a:spcBef>
                <a:spcPts val="0"/>
              </a:spcBef>
              <a:spcAft>
                <a:spcPts val="0"/>
              </a:spcAft>
              <a:buClr>
                <a:schemeClr val="dk2"/>
              </a:buClr>
              <a:buSzPts val="800"/>
              <a:buChar char="■"/>
              <a:defRPr sz="800">
                <a:solidFill>
                  <a:schemeClr val="dk2"/>
                </a:solidFill>
              </a:defRPr>
            </a:lvl3pPr>
            <a:lvl4pPr marL="1828800" lvl="3" indent="-279400">
              <a:spcBef>
                <a:spcPts val="0"/>
              </a:spcBef>
              <a:spcAft>
                <a:spcPts val="0"/>
              </a:spcAft>
              <a:buClr>
                <a:schemeClr val="dk2"/>
              </a:buClr>
              <a:buSzPts val="800"/>
              <a:buChar char="●"/>
              <a:defRPr sz="800">
                <a:solidFill>
                  <a:schemeClr val="dk2"/>
                </a:solidFill>
              </a:defRPr>
            </a:lvl4pPr>
            <a:lvl5pPr marL="2286000" lvl="4" indent="-279400">
              <a:spcBef>
                <a:spcPts val="0"/>
              </a:spcBef>
              <a:spcAft>
                <a:spcPts val="0"/>
              </a:spcAft>
              <a:buClr>
                <a:schemeClr val="dk2"/>
              </a:buClr>
              <a:buSzPts val="800"/>
              <a:buChar char="○"/>
              <a:defRPr sz="800">
                <a:solidFill>
                  <a:schemeClr val="dk2"/>
                </a:solidFill>
              </a:defRPr>
            </a:lvl5pPr>
            <a:lvl6pPr marL="2743200" lvl="5" indent="-279400">
              <a:spcBef>
                <a:spcPts val="0"/>
              </a:spcBef>
              <a:spcAft>
                <a:spcPts val="0"/>
              </a:spcAft>
              <a:buClr>
                <a:schemeClr val="dk2"/>
              </a:buClr>
              <a:buSzPts val="800"/>
              <a:buChar char="■"/>
              <a:defRPr sz="800">
                <a:solidFill>
                  <a:schemeClr val="dk2"/>
                </a:solidFill>
              </a:defRPr>
            </a:lvl6pPr>
            <a:lvl7pPr marL="3200400" lvl="6" indent="-279400">
              <a:spcBef>
                <a:spcPts val="0"/>
              </a:spcBef>
              <a:spcAft>
                <a:spcPts val="0"/>
              </a:spcAft>
              <a:buClr>
                <a:schemeClr val="dk2"/>
              </a:buClr>
              <a:buSzPts val="800"/>
              <a:buChar char="●"/>
              <a:defRPr sz="800">
                <a:solidFill>
                  <a:schemeClr val="dk2"/>
                </a:solidFill>
              </a:defRPr>
            </a:lvl7pPr>
            <a:lvl8pPr marL="3657600" lvl="7" indent="-279400">
              <a:spcBef>
                <a:spcPts val="0"/>
              </a:spcBef>
              <a:spcAft>
                <a:spcPts val="0"/>
              </a:spcAft>
              <a:buClr>
                <a:schemeClr val="dk2"/>
              </a:buClr>
              <a:buSzPts val="800"/>
              <a:buChar char="○"/>
              <a:defRPr sz="800">
                <a:solidFill>
                  <a:schemeClr val="dk2"/>
                </a:solidFill>
              </a:defRPr>
            </a:lvl8pPr>
            <a:lvl9pPr marL="4114800" lvl="8" indent="-279400">
              <a:spcBef>
                <a:spcPts val="0"/>
              </a:spcBef>
              <a:spcAft>
                <a:spcPts val="0"/>
              </a:spcAft>
              <a:buClr>
                <a:schemeClr val="dk2"/>
              </a:buClr>
              <a:buSzPts val="800"/>
              <a:buChar char="■"/>
              <a:defRPr sz="800">
                <a:solidFill>
                  <a:schemeClr val="dk2"/>
                </a:solidFill>
              </a:defRPr>
            </a:lvl9pPr>
          </a:lstStyle>
          <a:p>
            <a:endParaRPr/>
          </a:p>
        </p:txBody>
      </p:sp>
      <p:sp>
        <p:nvSpPr>
          <p:cNvPr id="34" name="Google Shape;34;p4"/>
          <p:cNvSpPr txBox="1">
            <a:spLocks noGrp="1"/>
          </p:cNvSpPr>
          <p:nvPr>
            <p:ph type="title" idx="19"/>
          </p:nvPr>
        </p:nvSpPr>
        <p:spPr>
          <a:xfrm>
            <a:off x="230900" y="454775"/>
            <a:ext cx="4406400" cy="4425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3600"/>
              <a:buNone/>
              <a:defRPr>
                <a:solidFill>
                  <a:schemeClr val="dk2"/>
                </a:solidFill>
              </a:defRPr>
            </a:lvl1pPr>
            <a:lvl2pPr lvl="1">
              <a:spcBef>
                <a:spcPts val="0"/>
              </a:spcBef>
              <a:spcAft>
                <a:spcPts val="0"/>
              </a:spcAft>
              <a:buClr>
                <a:schemeClr val="dk2"/>
              </a:buClr>
              <a:buSzPts val="3600"/>
              <a:buNone/>
              <a:defRPr sz="3600">
                <a:solidFill>
                  <a:schemeClr val="dk2"/>
                </a:solidFill>
              </a:defRPr>
            </a:lvl2pPr>
            <a:lvl3pPr lvl="2">
              <a:spcBef>
                <a:spcPts val="0"/>
              </a:spcBef>
              <a:spcAft>
                <a:spcPts val="0"/>
              </a:spcAft>
              <a:buClr>
                <a:schemeClr val="dk2"/>
              </a:buClr>
              <a:buSzPts val="3600"/>
              <a:buNone/>
              <a:defRPr sz="3600">
                <a:solidFill>
                  <a:schemeClr val="dk2"/>
                </a:solidFill>
              </a:defRPr>
            </a:lvl3pPr>
            <a:lvl4pPr lvl="3">
              <a:spcBef>
                <a:spcPts val="0"/>
              </a:spcBef>
              <a:spcAft>
                <a:spcPts val="0"/>
              </a:spcAft>
              <a:buClr>
                <a:schemeClr val="dk2"/>
              </a:buClr>
              <a:buSzPts val="3600"/>
              <a:buNone/>
              <a:defRPr sz="3600">
                <a:solidFill>
                  <a:schemeClr val="dk2"/>
                </a:solidFill>
              </a:defRPr>
            </a:lvl4pPr>
            <a:lvl5pPr lvl="4">
              <a:spcBef>
                <a:spcPts val="0"/>
              </a:spcBef>
              <a:spcAft>
                <a:spcPts val="0"/>
              </a:spcAft>
              <a:buClr>
                <a:schemeClr val="dk2"/>
              </a:buClr>
              <a:buSzPts val="3600"/>
              <a:buNone/>
              <a:defRPr sz="3600">
                <a:solidFill>
                  <a:schemeClr val="dk2"/>
                </a:solidFill>
              </a:defRPr>
            </a:lvl5pPr>
            <a:lvl6pPr lvl="5">
              <a:spcBef>
                <a:spcPts val="0"/>
              </a:spcBef>
              <a:spcAft>
                <a:spcPts val="0"/>
              </a:spcAft>
              <a:buClr>
                <a:schemeClr val="dk2"/>
              </a:buClr>
              <a:buSzPts val="3600"/>
              <a:buNone/>
              <a:defRPr sz="3600">
                <a:solidFill>
                  <a:schemeClr val="dk2"/>
                </a:solidFill>
              </a:defRPr>
            </a:lvl6pPr>
            <a:lvl7pPr lvl="6">
              <a:spcBef>
                <a:spcPts val="0"/>
              </a:spcBef>
              <a:spcAft>
                <a:spcPts val="0"/>
              </a:spcAft>
              <a:buClr>
                <a:schemeClr val="dk2"/>
              </a:buClr>
              <a:buSzPts val="3600"/>
              <a:buNone/>
              <a:defRPr sz="3600">
                <a:solidFill>
                  <a:schemeClr val="dk2"/>
                </a:solidFill>
              </a:defRPr>
            </a:lvl7pPr>
            <a:lvl8pPr lvl="7">
              <a:spcBef>
                <a:spcPts val="0"/>
              </a:spcBef>
              <a:spcAft>
                <a:spcPts val="0"/>
              </a:spcAft>
              <a:buClr>
                <a:schemeClr val="dk2"/>
              </a:buClr>
              <a:buSzPts val="3600"/>
              <a:buNone/>
              <a:defRPr sz="3600">
                <a:solidFill>
                  <a:schemeClr val="dk2"/>
                </a:solidFill>
              </a:defRPr>
            </a:lvl8pPr>
            <a:lvl9pPr lvl="8">
              <a:spcBef>
                <a:spcPts val="0"/>
              </a:spcBef>
              <a:spcAft>
                <a:spcPts val="0"/>
              </a:spcAft>
              <a:buClr>
                <a:schemeClr val="dk2"/>
              </a:buClr>
              <a:buSzPts val="3600"/>
              <a:buNone/>
              <a:defRPr sz="3600">
                <a:solidFill>
                  <a:schemeClr val="dk2"/>
                </a:solidFill>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arketing campaign">
  <p:cSld name="CUSTOM_1">
    <p:spTree>
      <p:nvGrpSpPr>
        <p:cNvPr id="1" name="Shape 274"/>
        <p:cNvGrpSpPr/>
        <p:nvPr/>
      </p:nvGrpSpPr>
      <p:grpSpPr>
        <a:xfrm>
          <a:off x="0" y="0"/>
          <a:ext cx="0" cy="0"/>
          <a:chOff x="0" y="0"/>
          <a:chExt cx="0" cy="0"/>
        </a:xfrm>
      </p:grpSpPr>
      <p:sp>
        <p:nvSpPr>
          <p:cNvPr id="275" name="Google Shape;275;p23"/>
          <p:cNvSpPr txBox="1">
            <a:spLocks noGrp="1"/>
          </p:cNvSpPr>
          <p:nvPr>
            <p:ph type="title"/>
          </p:nvPr>
        </p:nvSpPr>
        <p:spPr>
          <a:xfrm>
            <a:off x="230900" y="457200"/>
            <a:ext cx="5712900" cy="562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3600"/>
              <a:buNone/>
              <a:defRPr>
                <a:solidFill>
                  <a:schemeClr val="dk2"/>
                </a:solidFill>
              </a:defRPr>
            </a:lvl1pPr>
            <a:lvl2pPr lvl="1">
              <a:spcBef>
                <a:spcPts val="0"/>
              </a:spcBef>
              <a:spcAft>
                <a:spcPts val="0"/>
              </a:spcAft>
              <a:buClr>
                <a:schemeClr val="dk2"/>
              </a:buClr>
              <a:buSzPts val="3600"/>
              <a:buNone/>
              <a:defRPr sz="3600">
                <a:solidFill>
                  <a:schemeClr val="dk2"/>
                </a:solidFill>
              </a:defRPr>
            </a:lvl2pPr>
            <a:lvl3pPr lvl="2">
              <a:spcBef>
                <a:spcPts val="0"/>
              </a:spcBef>
              <a:spcAft>
                <a:spcPts val="0"/>
              </a:spcAft>
              <a:buClr>
                <a:schemeClr val="dk2"/>
              </a:buClr>
              <a:buSzPts val="3600"/>
              <a:buNone/>
              <a:defRPr sz="3600">
                <a:solidFill>
                  <a:schemeClr val="dk2"/>
                </a:solidFill>
              </a:defRPr>
            </a:lvl3pPr>
            <a:lvl4pPr lvl="3">
              <a:spcBef>
                <a:spcPts val="0"/>
              </a:spcBef>
              <a:spcAft>
                <a:spcPts val="0"/>
              </a:spcAft>
              <a:buClr>
                <a:schemeClr val="dk2"/>
              </a:buClr>
              <a:buSzPts val="3600"/>
              <a:buNone/>
              <a:defRPr sz="3600">
                <a:solidFill>
                  <a:schemeClr val="dk2"/>
                </a:solidFill>
              </a:defRPr>
            </a:lvl4pPr>
            <a:lvl5pPr lvl="4">
              <a:spcBef>
                <a:spcPts val="0"/>
              </a:spcBef>
              <a:spcAft>
                <a:spcPts val="0"/>
              </a:spcAft>
              <a:buClr>
                <a:schemeClr val="dk2"/>
              </a:buClr>
              <a:buSzPts val="3600"/>
              <a:buNone/>
              <a:defRPr sz="3600">
                <a:solidFill>
                  <a:schemeClr val="dk2"/>
                </a:solidFill>
              </a:defRPr>
            </a:lvl5pPr>
            <a:lvl6pPr lvl="5">
              <a:spcBef>
                <a:spcPts val="0"/>
              </a:spcBef>
              <a:spcAft>
                <a:spcPts val="0"/>
              </a:spcAft>
              <a:buClr>
                <a:schemeClr val="dk2"/>
              </a:buClr>
              <a:buSzPts val="3600"/>
              <a:buNone/>
              <a:defRPr sz="3600">
                <a:solidFill>
                  <a:schemeClr val="dk2"/>
                </a:solidFill>
              </a:defRPr>
            </a:lvl6pPr>
            <a:lvl7pPr lvl="6">
              <a:spcBef>
                <a:spcPts val="0"/>
              </a:spcBef>
              <a:spcAft>
                <a:spcPts val="0"/>
              </a:spcAft>
              <a:buClr>
                <a:schemeClr val="dk2"/>
              </a:buClr>
              <a:buSzPts val="3600"/>
              <a:buNone/>
              <a:defRPr sz="3600">
                <a:solidFill>
                  <a:schemeClr val="dk2"/>
                </a:solidFill>
              </a:defRPr>
            </a:lvl7pPr>
            <a:lvl8pPr lvl="7">
              <a:spcBef>
                <a:spcPts val="0"/>
              </a:spcBef>
              <a:spcAft>
                <a:spcPts val="0"/>
              </a:spcAft>
              <a:buClr>
                <a:schemeClr val="dk2"/>
              </a:buClr>
              <a:buSzPts val="3600"/>
              <a:buNone/>
              <a:defRPr sz="3600">
                <a:solidFill>
                  <a:schemeClr val="dk2"/>
                </a:solidFill>
              </a:defRPr>
            </a:lvl8pPr>
            <a:lvl9pPr lvl="8">
              <a:spcBef>
                <a:spcPts val="0"/>
              </a:spcBef>
              <a:spcAft>
                <a:spcPts val="0"/>
              </a:spcAft>
              <a:buClr>
                <a:schemeClr val="dk2"/>
              </a:buClr>
              <a:buSzPts val="3600"/>
              <a:buNone/>
              <a:defRPr sz="3600">
                <a:solidFill>
                  <a:schemeClr val="dk2"/>
                </a:solidFill>
              </a:defRPr>
            </a:lvl9pPr>
          </a:lstStyle>
          <a:p>
            <a:endParaRPr/>
          </a:p>
        </p:txBody>
      </p:sp>
      <p:sp>
        <p:nvSpPr>
          <p:cNvPr id="276" name="Google Shape;276;p23"/>
          <p:cNvSpPr/>
          <p:nvPr/>
        </p:nvSpPr>
        <p:spPr>
          <a:xfrm>
            <a:off x="230900" y="2574574"/>
            <a:ext cx="8684400" cy="5454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Space Grotesk"/>
              <a:ea typeface="Space Grotesk"/>
              <a:cs typeface="Space Grotesk"/>
              <a:sym typeface="Space Grotesk"/>
            </a:endParaRPr>
          </a:p>
        </p:txBody>
      </p:sp>
      <p:sp>
        <p:nvSpPr>
          <p:cNvPr id="277" name="Google Shape;277;p23"/>
          <p:cNvSpPr/>
          <p:nvPr/>
        </p:nvSpPr>
        <p:spPr>
          <a:xfrm>
            <a:off x="229800" y="3174585"/>
            <a:ext cx="8684400" cy="5454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Space Grotesk"/>
              <a:ea typeface="Space Grotesk"/>
              <a:cs typeface="Space Grotesk"/>
              <a:sym typeface="Space Grotesk"/>
            </a:endParaRPr>
          </a:p>
        </p:txBody>
      </p:sp>
      <p:sp>
        <p:nvSpPr>
          <p:cNvPr id="278" name="Google Shape;278;p23"/>
          <p:cNvSpPr/>
          <p:nvPr/>
        </p:nvSpPr>
        <p:spPr>
          <a:xfrm>
            <a:off x="229800" y="3774596"/>
            <a:ext cx="8684400" cy="5454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Space Grotesk"/>
              <a:ea typeface="Space Grotesk"/>
              <a:cs typeface="Space Grotesk"/>
              <a:sym typeface="Space Grotesk"/>
            </a:endParaRPr>
          </a:p>
        </p:txBody>
      </p:sp>
      <p:sp>
        <p:nvSpPr>
          <p:cNvPr id="279" name="Google Shape;279;p23"/>
          <p:cNvSpPr/>
          <p:nvPr/>
        </p:nvSpPr>
        <p:spPr>
          <a:xfrm>
            <a:off x="229800" y="4374607"/>
            <a:ext cx="8684400" cy="5454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Space Grotesk"/>
              <a:ea typeface="Space Grotesk"/>
              <a:cs typeface="Space Grotesk"/>
              <a:sym typeface="Space Grotesk"/>
            </a:endParaRPr>
          </a:p>
        </p:txBody>
      </p:sp>
      <p:sp>
        <p:nvSpPr>
          <p:cNvPr id="280" name="Google Shape;280;p23"/>
          <p:cNvSpPr txBox="1">
            <a:spLocks noGrp="1"/>
          </p:cNvSpPr>
          <p:nvPr>
            <p:ph type="subTitle" idx="1"/>
          </p:nvPr>
        </p:nvSpPr>
        <p:spPr>
          <a:xfrm>
            <a:off x="228600" y="2574574"/>
            <a:ext cx="1782300" cy="545400"/>
          </a:xfrm>
          <a:prstGeom prst="rect">
            <a:avLst/>
          </a:prstGeom>
        </p:spPr>
        <p:txBody>
          <a:bodyPr spcFirstLastPara="1" wrap="square" lIns="91425" tIns="91425" rIns="91425" bIns="91425" anchor="ctr" anchorCtr="0">
            <a:noAutofit/>
          </a:bodyPr>
          <a:lstStyle>
            <a:lvl1pPr lvl="0">
              <a:spcBef>
                <a:spcPts val="0"/>
              </a:spcBef>
              <a:spcAft>
                <a:spcPts val="0"/>
              </a:spcAft>
              <a:buSzPts val="1800"/>
              <a:buFont typeface="Crimson Pro Medium"/>
              <a:buNone/>
              <a:defRPr sz="1800">
                <a:latin typeface="Crimson Pro Medium"/>
                <a:ea typeface="Crimson Pro Medium"/>
                <a:cs typeface="Crimson Pro Medium"/>
                <a:sym typeface="Crimson Pro Medium"/>
              </a:defRPr>
            </a:lvl1pPr>
            <a:lvl2pPr lvl="1">
              <a:spcBef>
                <a:spcPts val="0"/>
              </a:spcBef>
              <a:spcAft>
                <a:spcPts val="0"/>
              </a:spcAft>
              <a:buSzPts val="1800"/>
              <a:buFont typeface="Crimson Pro Medium"/>
              <a:buNone/>
              <a:defRPr sz="1800">
                <a:latin typeface="Crimson Pro Medium"/>
                <a:ea typeface="Crimson Pro Medium"/>
                <a:cs typeface="Crimson Pro Medium"/>
                <a:sym typeface="Crimson Pro Medium"/>
              </a:defRPr>
            </a:lvl2pPr>
            <a:lvl3pPr lvl="2">
              <a:spcBef>
                <a:spcPts val="0"/>
              </a:spcBef>
              <a:spcAft>
                <a:spcPts val="0"/>
              </a:spcAft>
              <a:buSzPts val="1800"/>
              <a:buFont typeface="Crimson Pro Medium"/>
              <a:buNone/>
              <a:defRPr sz="1800">
                <a:latin typeface="Crimson Pro Medium"/>
                <a:ea typeface="Crimson Pro Medium"/>
                <a:cs typeface="Crimson Pro Medium"/>
                <a:sym typeface="Crimson Pro Medium"/>
              </a:defRPr>
            </a:lvl3pPr>
            <a:lvl4pPr lvl="3">
              <a:spcBef>
                <a:spcPts val="0"/>
              </a:spcBef>
              <a:spcAft>
                <a:spcPts val="0"/>
              </a:spcAft>
              <a:buSzPts val="1800"/>
              <a:buFont typeface="Crimson Pro Medium"/>
              <a:buNone/>
              <a:defRPr sz="1800">
                <a:latin typeface="Crimson Pro Medium"/>
                <a:ea typeface="Crimson Pro Medium"/>
                <a:cs typeface="Crimson Pro Medium"/>
                <a:sym typeface="Crimson Pro Medium"/>
              </a:defRPr>
            </a:lvl4pPr>
            <a:lvl5pPr lvl="4">
              <a:spcBef>
                <a:spcPts val="0"/>
              </a:spcBef>
              <a:spcAft>
                <a:spcPts val="0"/>
              </a:spcAft>
              <a:buSzPts val="1800"/>
              <a:buFont typeface="Crimson Pro Medium"/>
              <a:buNone/>
              <a:defRPr sz="1800">
                <a:latin typeface="Crimson Pro Medium"/>
                <a:ea typeface="Crimson Pro Medium"/>
                <a:cs typeface="Crimson Pro Medium"/>
                <a:sym typeface="Crimson Pro Medium"/>
              </a:defRPr>
            </a:lvl5pPr>
            <a:lvl6pPr lvl="5">
              <a:spcBef>
                <a:spcPts val="0"/>
              </a:spcBef>
              <a:spcAft>
                <a:spcPts val="0"/>
              </a:spcAft>
              <a:buSzPts val="1800"/>
              <a:buFont typeface="Crimson Pro Medium"/>
              <a:buNone/>
              <a:defRPr sz="1800">
                <a:latin typeface="Crimson Pro Medium"/>
                <a:ea typeface="Crimson Pro Medium"/>
                <a:cs typeface="Crimson Pro Medium"/>
                <a:sym typeface="Crimson Pro Medium"/>
              </a:defRPr>
            </a:lvl6pPr>
            <a:lvl7pPr lvl="6">
              <a:spcBef>
                <a:spcPts val="0"/>
              </a:spcBef>
              <a:spcAft>
                <a:spcPts val="0"/>
              </a:spcAft>
              <a:buSzPts val="1800"/>
              <a:buFont typeface="Crimson Pro Medium"/>
              <a:buNone/>
              <a:defRPr sz="1800">
                <a:latin typeface="Crimson Pro Medium"/>
                <a:ea typeface="Crimson Pro Medium"/>
                <a:cs typeface="Crimson Pro Medium"/>
                <a:sym typeface="Crimson Pro Medium"/>
              </a:defRPr>
            </a:lvl7pPr>
            <a:lvl8pPr lvl="7">
              <a:spcBef>
                <a:spcPts val="0"/>
              </a:spcBef>
              <a:spcAft>
                <a:spcPts val="0"/>
              </a:spcAft>
              <a:buSzPts val="1800"/>
              <a:buFont typeface="Crimson Pro Medium"/>
              <a:buNone/>
              <a:defRPr sz="1800">
                <a:latin typeface="Crimson Pro Medium"/>
                <a:ea typeface="Crimson Pro Medium"/>
                <a:cs typeface="Crimson Pro Medium"/>
                <a:sym typeface="Crimson Pro Medium"/>
              </a:defRPr>
            </a:lvl8pPr>
            <a:lvl9pPr lvl="8">
              <a:spcBef>
                <a:spcPts val="0"/>
              </a:spcBef>
              <a:spcAft>
                <a:spcPts val="0"/>
              </a:spcAft>
              <a:buSzPts val="1800"/>
              <a:buFont typeface="Crimson Pro Medium"/>
              <a:buNone/>
              <a:defRPr sz="1800">
                <a:latin typeface="Crimson Pro Medium"/>
                <a:ea typeface="Crimson Pro Medium"/>
                <a:cs typeface="Crimson Pro Medium"/>
                <a:sym typeface="Crimson Pro Medium"/>
              </a:defRPr>
            </a:lvl9pPr>
          </a:lstStyle>
          <a:p>
            <a:endParaRPr/>
          </a:p>
        </p:txBody>
      </p:sp>
      <p:sp>
        <p:nvSpPr>
          <p:cNvPr id="281" name="Google Shape;281;p23"/>
          <p:cNvSpPr txBox="1">
            <a:spLocks noGrp="1"/>
          </p:cNvSpPr>
          <p:nvPr>
            <p:ph type="subTitle" idx="2"/>
          </p:nvPr>
        </p:nvSpPr>
        <p:spPr>
          <a:xfrm>
            <a:off x="228600" y="3174588"/>
            <a:ext cx="1782300" cy="545400"/>
          </a:xfrm>
          <a:prstGeom prst="rect">
            <a:avLst/>
          </a:prstGeom>
        </p:spPr>
        <p:txBody>
          <a:bodyPr spcFirstLastPara="1" wrap="square" lIns="91425" tIns="91425" rIns="91425" bIns="91425" anchor="ctr" anchorCtr="0">
            <a:noAutofit/>
          </a:bodyPr>
          <a:lstStyle>
            <a:lvl1pPr lvl="0">
              <a:spcBef>
                <a:spcPts val="0"/>
              </a:spcBef>
              <a:spcAft>
                <a:spcPts val="0"/>
              </a:spcAft>
              <a:buSzPts val="1800"/>
              <a:buFont typeface="Crimson Pro Medium"/>
              <a:buNone/>
              <a:defRPr sz="1800">
                <a:latin typeface="Crimson Pro Medium"/>
                <a:ea typeface="Crimson Pro Medium"/>
                <a:cs typeface="Crimson Pro Medium"/>
                <a:sym typeface="Crimson Pro Medium"/>
              </a:defRPr>
            </a:lvl1pPr>
            <a:lvl2pPr lvl="1">
              <a:spcBef>
                <a:spcPts val="0"/>
              </a:spcBef>
              <a:spcAft>
                <a:spcPts val="0"/>
              </a:spcAft>
              <a:buSzPts val="1800"/>
              <a:buFont typeface="Crimson Pro Medium"/>
              <a:buNone/>
              <a:defRPr sz="1800">
                <a:latin typeface="Crimson Pro Medium"/>
                <a:ea typeface="Crimson Pro Medium"/>
                <a:cs typeface="Crimson Pro Medium"/>
                <a:sym typeface="Crimson Pro Medium"/>
              </a:defRPr>
            </a:lvl2pPr>
            <a:lvl3pPr lvl="2">
              <a:spcBef>
                <a:spcPts val="0"/>
              </a:spcBef>
              <a:spcAft>
                <a:spcPts val="0"/>
              </a:spcAft>
              <a:buSzPts val="1800"/>
              <a:buFont typeface="Crimson Pro Medium"/>
              <a:buNone/>
              <a:defRPr sz="1800">
                <a:latin typeface="Crimson Pro Medium"/>
                <a:ea typeface="Crimson Pro Medium"/>
                <a:cs typeface="Crimson Pro Medium"/>
                <a:sym typeface="Crimson Pro Medium"/>
              </a:defRPr>
            </a:lvl3pPr>
            <a:lvl4pPr lvl="3">
              <a:spcBef>
                <a:spcPts val="0"/>
              </a:spcBef>
              <a:spcAft>
                <a:spcPts val="0"/>
              </a:spcAft>
              <a:buSzPts val="1800"/>
              <a:buFont typeface="Crimson Pro Medium"/>
              <a:buNone/>
              <a:defRPr sz="1800">
                <a:latin typeface="Crimson Pro Medium"/>
                <a:ea typeface="Crimson Pro Medium"/>
                <a:cs typeface="Crimson Pro Medium"/>
                <a:sym typeface="Crimson Pro Medium"/>
              </a:defRPr>
            </a:lvl4pPr>
            <a:lvl5pPr lvl="4">
              <a:spcBef>
                <a:spcPts val="0"/>
              </a:spcBef>
              <a:spcAft>
                <a:spcPts val="0"/>
              </a:spcAft>
              <a:buSzPts val="1800"/>
              <a:buFont typeface="Crimson Pro Medium"/>
              <a:buNone/>
              <a:defRPr sz="1800">
                <a:latin typeface="Crimson Pro Medium"/>
                <a:ea typeface="Crimson Pro Medium"/>
                <a:cs typeface="Crimson Pro Medium"/>
                <a:sym typeface="Crimson Pro Medium"/>
              </a:defRPr>
            </a:lvl5pPr>
            <a:lvl6pPr lvl="5">
              <a:spcBef>
                <a:spcPts val="0"/>
              </a:spcBef>
              <a:spcAft>
                <a:spcPts val="0"/>
              </a:spcAft>
              <a:buSzPts val="1800"/>
              <a:buFont typeface="Crimson Pro Medium"/>
              <a:buNone/>
              <a:defRPr sz="1800">
                <a:latin typeface="Crimson Pro Medium"/>
                <a:ea typeface="Crimson Pro Medium"/>
                <a:cs typeface="Crimson Pro Medium"/>
                <a:sym typeface="Crimson Pro Medium"/>
              </a:defRPr>
            </a:lvl6pPr>
            <a:lvl7pPr lvl="6">
              <a:spcBef>
                <a:spcPts val="0"/>
              </a:spcBef>
              <a:spcAft>
                <a:spcPts val="0"/>
              </a:spcAft>
              <a:buSzPts val="1800"/>
              <a:buFont typeface="Crimson Pro Medium"/>
              <a:buNone/>
              <a:defRPr sz="1800">
                <a:latin typeface="Crimson Pro Medium"/>
                <a:ea typeface="Crimson Pro Medium"/>
                <a:cs typeface="Crimson Pro Medium"/>
                <a:sym typeface="Crimson Pro Medium"/>
              </a:defRPr>
            </a:lvl7pPr>
            <a:lvl8pPr lvl="7">
              <a:spcBef>
                <a:spcPts val="0"/>
              </a:spcBef>
              <a:spcAft>
                <a:spcPts val="0"/>
              </a:spcAft>
              <a:buSzPts val="1800"/>
              <a:buFont typeface="Crimson Pro Medium"/>
              <a:buNone/>
              <a:defRPr sz="1800">
                <a:latin typeface="Crimson Pro Medium"/>
                <a:ea typeface="Crimson Pro Medium"/>
                <a:cs typeface="Crimson Pro Medium"/>
                <a:sym typeface="Crimson Pro Medium"/>
              </a:defRPr>
            </a:lvl8pPr>
            <a:lvl9pPr lvl="8">
              <a:spcBef>
                <a:spcPts val="0"/>
              </a:spcBef>
              <a:spcAft>
                <a:spcPts val="0"/>
              </a:spcAft>
              <a:buSzPts val="1800"/>
              <a:buFont typeface="Crimson Pro Medium"/>
              <a:buNone/>
              <a:defRPr sz="1800">
                <a:latin typeface="Crimson Pro Medium"/>
                <a:ea typeface="Crimson Pro Medium"/>
                <a:cs typeface="Crimson Pro Medium"/>
                <a:sym typeface="Crimson Pro Medium"/>
              </a:defRPr>
            </a:lvl9pPr>
          </a:lstStyle>
          <a:p>
            <a:endParaRPr/>
          </a:p>
        </p:txBody>
      </p:sp>
      <p:sp>
        <p:nvSpPr>
          <p:cNvPr id="282" name="Google Shape;282;p23"/>
          <p:cNvSpPr txBox="1">
            <a:spLocks noGrp="1"/>
          </p:cNvSpPr>
          <p:nvPr>
            <p:ph type="subTitle" idx="3"/>
          </p:nvPr>
        </p:nvSpPr>
        <p:spPr>
          <a:xfrm>
            <a:off x="228600" y="3774593"/>
            <a:ext cx="1782300" cy="545400"/>
          </a:xfrm>
          <a:prstGeom prst="rect">
            <a:avLst/>
          </a:prstGeom>
        </p:spPr>
        <p:txBody>
          <a:bodyPr spcFirstLastPara="1" wrap="square" lIns="91425" tIns="91425" rIns="91425" bIns="91425" anchor="ctr" anchorCtr="0">
            <a:noAutofit/>
          </a:bodyPr>
          <a:lstStyle>
            <a:lvl1pPr lvl="0">
              <a:spcBef>
                <a:spcPts val="0"/>
              </a:spcBef>
              <a:spcAft>
                <a:spcPts val="0"/>
              </a:spcAft>
              <a:buSzPts val="1800"/>
              <a:buFont typeface="Crimson Pro Medium"/>
              <a:buNone/>
              <a:defRPr sz="1800">
                <a:latin typeface="Crimson Pro Medium"/>
                <a:ea typeface="Crimson Pro Medium"/>
                <a:cs typeface="Crimson Pro Medium"/>
                <a:sym typeface="Crimson Pro Medium"/>
              </a:defRPr>
            </a:lvl1pPr>
            <a:lvl2pPr lvl="1">
              <a:spcBef>
                <a:spcPts val="0"/>
              </a:spcBef>
              <a:spcAft>
                <a:spcPts val="0"/>
              </a:spcAft>
              <a:buSzPts val="1800"/>
              <a:buFont typeface="Crimson Pro Medium"/>
              <a:buNone/>
              <a:defRPr sz="1800">
                <a:latin typeface="Crimson Pro Medium"/>
                <a:ea typeface="Crimson Pro Medium"/>
                <a:cs typeface="Crimson Pro Medium"/>
                <a:sym typeface="Crimson Pro Medium"/>
              </a:defRPr>
            </a:lvl2pPr>
            <a:lvl3pPr lvl="2">
              <a:spcBef>
                <a:spcPts val="0"/>
              </a:spcBef>
              <a:spcAft>
                <a:spcPts val="0"/>
              </a:spcAft>
              <a:buSzPts val="1800"/>
              <a:buFont typeface="Crimson Pro Medium"/>
              <a:buNone/>
              <a:defRPr sz="1800">
                <a:latin typeface="Crimson Pro Medium"/>
                <a:ea typeface="Crimson Pro Medium"/>
                <a:cs typeface="Crimson Pro Medium"/>
                <a:sym typeface="Crimson Pro Medium"/>
              </a:defRPr>
            </a:lvl3pPr>
            <a:lvl4pPr lvl="3">
              <a:spcBef>
                <a:spcPts val="0"/>
              </a:spcBef>
              <a:spcAft>
                <a:spcPts val="0"/>
              </a:spcAft>
              <a:buSzPts val="1800"/>
              <a:buFont typeface="Crimson Pro Medium"/>
              <a:buNone/>
              <a:defRPr sz="1800">
                <a:latin typeface="Crimson Pro Medium"/>
                <a:ea typeface="Crimson Pro Medium"/>
                <a:cs typeface="Crimson Pro Medium"/>
                <a:sym typeface="Crimson Pro Medium"/>
              </a:defRPr>
            </a:lvl4pPr>
            <a:lvl5pPr lvl="4">
              <a:spcBef>
                <a:spcPts val="0"/>
              </a:spcBef>
              <a:spcAft>
                <a:spcPts val="0"/>
              </a:spcAft>
              <a:buSzPts val="1800"/>
              <a:buFont typeface="Crimson Pro Medium"/>
              <a:buNone/>
              <a:defRPr sz="1800">
                <a:latin typeface="Crimson Pro Medium"/>
                <a:ea typeface="Crimson Pro Medium"/>
                <a:cs typeface="Crimson Pro Medium"/>
                <a:sym typeface="Crimson Pro Medium"/>
              </a:defRPr>
            </a:lvl5pPr>
            <a:lvl6pPr lvl="5">
              <a:spcBef>
                <a:spcPts val="0"/>
              </a:spcBef>
              <a:spcAft>
                <a:spcPts val="0"/>
              </a:spcAft>
              <a:buSzPts val="1800"/>
              <a:buFont typeface="Crimson Pro Medium"/>
              <a:buNone/>
              <a:defRPr sz="1800">
                <a:latin typeface="Crimson Pro Medium"/>
                <a:ea typeface="Crimson Pro Medium"/>
                <a:cs typeface="Crimson Pro Medium"/>
                <a:sym typeface="Crimson Pro Medium"/>
              </a:defRPr>
            </a:lvl6pPr>
            <a:lvl7pPr lvl="6">
              <a:spcBef>
                <a:spcPts val="0"/>
              </a:spcBef>
              <a:spcAft>
                <a:spcPts val="0"/>
              </a:spcAft>
              <a:buSzPts val="1800"/>
              <a:buFont typeface="Crimson Pro Medium"/>
              <a:buNone/>
              <a:defRPr sz="1800">
                <a:latin typeface="Crimson Pro Medium"/>
                <a:ea typeface="Crimson Pro Medium"/>
                <a:cs typeface="Crimson Pro Medium"/>
                <a:sym typeface="Crimson Pro Medium"/>
              </a:defRPr>
            </a:lvl7pPr>
            <a:lvl8pPr lvl="7">
              <a:spcBef>
                <a:spcPts val="0"/>
              </a:spcBef>
              <a:spcAft>
                <a:spcPts val="0"/>
              </a:spcAft>
              <a:buSzPts val="1800"/>
              <a:buFont typeface="Crimson Pro Medium"/>
              <a:buNone/>
              <a:defRPr sz="1800">
                <a:latin typeface="Crimson Pro Medium"/>
                <a:ea typeface="Crimson Pro Medium"/>
                <a:cs typeface="Crimson Pro Medium"/>
                <a:sym typeface="Crimson Pro Medium"/>
              </a:defRPr>
            </a:lvl8pPr>
            <a:lvl9pPr lvl="8">
              <a:spcBef>
                <a:spcPts val="0"/>
              </a:spcBef>
              <a:spcAft>
                <a:spcPts val="0"/>
              </a:spcAft>
              <a:buSzPts val="1800"/>
              <a:buFont typeface="Crimson Pro Medium"/>
              <a:buNone/>
              <a:defRPr sz="1800">
                <a:latin typeface="Crimson Pro Medium"/>
                <a:ea typeface="Crimson Pro Medium"/>
                <a:cs typeface="Crimson Pro Medium"/>
                <a:sym typeface="Crimson Pro Medium"/>
              </a:defRPr>
            </a:lvl9pPr>
          </a:lstStyle>
          <a:p>
            <a:endParaRPr/>
          </a:p>
        </p:txBody>
      </p:sp>
      <p:sp>
        <p:nvSpPr>
          <p:cNvPr id="283" name="Google Shape;283;p23"/>
          <p:cNvSpPr txBox="1">
            <a:spLocks noGrp="1"/>
          </p:cNvSpPr>
          <p:nvPr>
            <p:ph type="subTitle" idx="4"/>
          </p:nvPr>
        </p:nvSpPr>
        <p:spPr>
          <a:xfrm>
            <a:off x="228600" y="4374598"/>
            <a:ext cx="1782300" cy="545400"/>
          </a:xfrm>
          <a:prstGeom prst="rect">
            <a:avLst/>
          </a:prstGeom>
        </p:spPr>
        <p:txBody>
          <a:bodyPr spcFirstLastPara="1" wrap="square" lIns="91425" tIns="91425" rIns="91425" bIns="91425" anchor="ctr" anchorCtr="0">
            <a:noAutofit/>
          </a:bodyPr>
          <a:lstStyle>
            <a:lvl1pPr lvl="0">
              <a:spcBef>
                <a:spcPts val="0"/>
              </a:spcBef>
              <a:spcAft>
                <a:spcPts val="0"/>
              </a:spcAft>
              <a:buSzPts val="1800"/>
              <a:buFont typeface="Crimson Pro Medium"/>
              <a:buNone/>
              <a:defRPr sz="1800">
                <a:latin typeface="Crimson Pro Medium"/>
                <a:ea typeface="Crimson Pro Medium"/>
                <a:cs typeface="Crimson Pro Medium"/>
                <a:sym typeface="Crimson Pro Medium"/>
              </a:defRPr>
            </a:lvl1pPr>
            <a:lvl2pPr lvl="1">
              <a:spcBef>
                <a:spcPts val="0"/>
              </a:spcBef>
              <a:spcAft>
                <a:spcPts val="0"/>
              </a:spcAft>
              <a:buSzPts val="1800"/>
              <a:buFont typeface="Crimson Pro Medium"/>
              <a:buNone/>
              <a:defRPr sz="1800">
                <a:latin typeface="Crimson Pro Medium"/>
                <a:ea typeface="Crimson Pro Medium"/>
                <a:cs typeface="Crimson Pro Medium"/>
                <a:sym typeface="Crimson Pro Medium"/>
              </a:defRPr>
            </a:lvl2pPr>
            <a:lvl3pPr lvl="2">
              <a:spcBef>
                <a:spcPts val="0"/>
              </a:spcBef>
              <a:spcAft>
                <a:spcPts val="0"/>
              </a:spcAft>
              <a:buSzPts val="1800"/>
              <a:buFont typeface="Crimson Pro Medium"/>
              <a:buNone/>
              <a:defRPr sz="1800">
                <a:latin typeface="Crimson Pro Medium"/>
                <a:ea typeface="Crimson Pro Medium"/>
                <a:cs typeface="Crimson Pro Medium"/>
                <a:sym typeface="Crimson Pro Medium"/>
              </a:defRPr>
            </a:lvl3pPr>
            <a:lvl4pPr lvl="3">
              <a:spcBef>
                <a:spcPts val="0"/>
              </a:spcBef>
              <a:spcAft>
                <a:spcPts val="0"/>
              </a:spcAft>
              <a:buSzPts val="1800"/>
              <a:buFont typeface="Crimson Pro Medium"/>
              <a:buNone/>
              <a:defRPr sz="1800">
                <a:latin typeface="Crimson Pro Medium"/>
                <a:ea typeface="Crimson Pro Medium"/>
                <a:cs typeface="Crimson Pro Medium"/>
                <a:sym typeface="Crimson Pro Medium"/>
              </a:defRPr>
            </a:lvl4pPr>
            <a:lvl5pPr lvl="4">
              <a:spcBef>
                <a:spcPts val="0"/>
              </a:spcBef>
              <a:spcAft>
                <a:spcPts val="0"/>
              </a:spcAft>
              <a:buSzPts val="1800"/>
              <a:buFont typeface="Crimson Pro Medium"/>
              <a:buNone/>
              <a:defRPr sz="1800">
                <a:latin typeface="Crimson Pro Medium"/>
                <a:ea typeface="Crimson Pro Medium"/>
                <a:cs typeface="Crimson Pro Medium"/>
                <a:sym typeface="Crimson Pro Medium"/>
              </a:defRPr>
            </a:lvl5pPr>
            <a:lvl6pPr lvl="5">
              <a:spcBef>
                <a:spcPts val="0"/>
              </a:spcBef>
              <a:spcAft>
                <a:spcPts val="0"/>
              </a:spcAft>
              <a:buSzPts val="1800"/>
              <a:buFont typeface="Crimson Pro Medium"/>
              <a:buNone/>
              <a:defRPr sz="1800">
                <a:latin typeface="Crimson Pro Medium"/>
                <a:ea typeface="Crimson Pro Medium"/>
                <a:cs typeface="Crimson Pro Medium"/>
                <a:sym typeface="Crimson Pro Medium"/>
              </a:defRPr>
            </a:lvl6pPr>
            <a:lvl7pPr lvl="6">
              <a:spcBef>
                <a:spcPts val="0"/>
              </a:spcBef>
              <a:spcAft>
                <a:spcPts val="0"/>
              </a:spcAft>
              <a:buSzPts val="1800"/>
              <a:buFont typeface="Crimson Pro Medium"/>
              <a:buNone/>
              <a:defRPr sz="1800">
                <a:latin typeface="Crimson Pro Medium"/>
                <a:ea typeface="Crimson Pro Medium"/>
                <a:cs typeface="Crimson Pro Medium"/>
                <a:sym typeface="Crimson Pro Medium"/>
              </a:defRPr>
            </a:lvl7pPr>
            <a:lvl8pPr lvl="7">
              <a:spcBef>
                <a:spcPts val="0"/>
              </a:spcBef>
              <a:spcAft>
                <a:spcPts val="0"/>
              </a:spcAft>
              <a:buSzPts val="1800"/>
              <a:buFont typeface="Crimson Pro Medium"/>
              <a:buNone/>
              <a:defRPr sz="1800">
                <a:latin typeface="Crimson Pro Medium"/>
                <a:ea typeface="Crimson Pro Medium"/>
                <a:cs typeface="Crimson Pro Medium"/>
                <a:sym typeface="Crimson Pro Medium"/>
              </a:defRPr>
            </a:lvl8pPr>
            <a:lvl9pPr lvl="8">
              <a:spcBef>
                <a:spcPts val="0"/>
              </a:spcBef>
              <a:spcAft>
                <a:spcPts val="0"/>
              </a:spcAft>
              <a:buSzPts val="1800"/>
              <a:buFont typeface="Crimson Pro Medium"/>
              <a:buNone/>
              <a:defRPr sz="1800">
                <a:latin typeface="Crimson Pro Medium"/>
                <a:ea typeface="Crimson Pro Medium"/>
                <a:cs typeface="Crimson Pro Medium"/>
                <a:sym typeface="Crimson Pro Medium"/>
              </a:defRPr>
            </a:lvl9pPr>
          </a:lstStyle>
          <a:p>
            <a:endParaRPr/>
          </a:p>
        </p:txBody>
      </p:sp>
      <p:sp>
        <p:nvSpPr>
          <p:cNvPr id="284" name="Google Shape;284;p23"/>
          <p:cNvSpPr txBox="1">
            <a:spLocks noGrp="1"/>
          </p:cNvSpPr>
          <p:nvPr>
            <p:ph type="body" idx="5"/>
          </p:nvPr>
        </p:nvSpPr>
        <p:spPr>
          <a:xfrm>
            <a:off x="4514725" y="2574680"/>
            <a:ext cx="4399800" cy="545400"/>
          </a:xfrm>
          <a:prstGeom prst="rect">
            <a:avLst/>
          </a:prstGeom>
        </p:spPr>
        <p:txBody>
          <a:bodyPr spcFirstLastPara="1" wrap="square" lIns="91425" tIns="91425" rIns="91425" bIns="91425" anchor="ctr"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285" name="Google Shape;285;p23"/>
          <p:cNvSpPr txBox="1">
            <a:spLocks noGrp="1"/>
          </p:cNvSpPr>
          <p:nvPr>
            <p:ph type="body" idx="6"/>
          </p:nvPr>
        </p:nvSpPr>
        <p:spPr>
          <a:xfrm>
            <a:off x="4514725" y="3174644"/>
            <a:ext cx="4399800" cy="545400"/>
          </a:xfrm>
          <a:prstGeom prst="rect">
            <a:avLst/>
          </a:prstGeom>
        </p:spPr>
        <p:txBody>
          <a:bodyPr spcFirstLastPara="1" wrap="square" lIns="91425" tIns="91425" rIns="91425" bIns="91425" anchor="ctr"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286" name="Google Shape;286;p23"/>
          <p:cNvSpPr txBox="1">
            <a:spLocks noGrp="1"/>
          </p:cNvSpPr>
          <p:nvPr>
            <p:ph type="body" idx="7"/>
          </p:nvPr>
        </p:nvSpPr>
        <p:spPr>
          <a:xfrm>
            <a:off x="4514725" y="3774634"/>
            <a:ext cx="4399800" cy="545400"/>
          </a:xfrm>
          <a:prstGeom prst="rect">
            <a:avLst/>
          </a:prstGeom>
        </p:spPr>
        <p:txBody>
          <a:bodyPr spcFirstLastPara="1" wrap="square" lIns="91425" tIns="91425" rIns="91425" bIns="91425" anchor="ctr"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287" name="Google Shape;287;p23"/>
          <p:cNvSpPr txBox="1">
            <a:spLocks noGrp="1"/>
          </p:cNvSpPr>
          <p:nvPr>
            <p:ph type="body" idx="8"/>
          </p:nvPr>
        </p:nvSpPr>
        <p:spPr>
          <a:xfrm>
            <a:off x="4514725" y="4374625"/>
            <a:ext cx="4399800" cy="545400"/>
          </a:xfrm>
          <a:prstGeom prst="rect">
            <a:avLst/>
          </a:prstGeom>
        </p:spPr>
        <p:txBody>
          <a:bodyPr spcFirstLastPara="1" wrap="square" lIns="91425" tIns="91425" rIns="91425" bIns="91425" anchor="ctr"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288" name="Google Shape;288;p23"/>
          <p:cNvSpPr/>
          <p:nvPr/>
        </p:nvSpPr>
        <p:spPr>
          <a:xfrm>
            <a:off x="232050" y="1374499"/>
            <a:ext cx="8684400" cy="5454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Space Grotesk"/>
              <a:ea typeface="Space Grotesk"/>
              <a:cs typeface="Space Grotesk"/>
              <a:sym typeface="Space Grotesk"/>
            </a:endParaRPr>
          </a:p>
        </p:txBody>
      </p:sp>
      <p:sp>
        <p:nvSpPr>
          <p:cNvPr id="289" name="Google Shape;289;p23"/>
          <p:cNvSpPr/>
          <p:nvPr/>
        </p:nvSpPr>
        <p:spPr>
          <a:xfrm>
            <a:off x="230950" y="1974510"/>
            <a:ext cx="8684400" cy="5454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Space Grotesk"/>
              <a:ea typeface="Space Grotesk"/>
              <a:cs typeface="Space Grotesk"/>
              <a:sym typeface="Space Grotesk"/>
            </a:endParaRPr>
          </a:p>
        </p:txBody>
      </p:sp>
      <p:sp>
        <p:nvSpPr>
          <p:cNvPr id="290" name="Google Shape;290;p23"/>
          <p:cNvSpPr txBox="1">
            <a:spLocks noGrp="1"/>
          </p:cNvSpPr>
          <p:nvPr>
            <p:ph type="subTitle" idx="9"/>
          </p:nvPr>
        </p:nvSpPr>
        <p:spPr>
          <a:xfrm>
            <a:off x="229750" y="1374499"/>
            <a:ext cx="1782300" cy="545400"/>
          </a:xfrm>
          <a:prstGeom prst="rect">
            <a:avLst/>
          </a:prstGeom>
        </p:spPr>
        <p:txBody>
          <a:bodyPr spcFirstLastPara="1" wrap="square" lIns="91425" tIns="91425" rIns="91425" bIns="91425" anchor="ctr" anchorCtr="0">
            <a:noAutofit/>
          </a:bodyPr>
          <a:lstStyle>
            <a:lvl1pPr lvl="0">
              <a:spcBef>
                <a:spcPts val="0"/>
              </a:spcBef>
              <a:spcAft>
                <a:spcPts val="0"/>
              </a:spcAft>
              <a:buSzPts val="1800"/>
              <a:buFont typeface="Crimson Pro Medium"/>
              <a:buNone/>
              <a:defRPr sz="1800">
                <a:latin typeface="Crimson Pro Medium"/>
                <a:ea typeface="Crimson Pro Medium"/>
                <a:cs typeface="Crimson Pro Medium"/>
                <a:sym typeface="Crimson Pro Medium"/>
              </a:defRPr>
            </a:lvl1pPr>
            <a:lvl2pPr lvl="1">
              <a:spcBef>
                <a:spcPts val="0"/>
              </a:spcBef>
              <a:spcAft>
                <a:spcPts val="0"/>
              </a:spcAft>
              <a:buSzPts val="1800"/>
              <a:buFont typeface="Crimson Pro Medium"/>
              <a:buNone/>
              <a:defRPr sz="1800">
                <a:latin typeface="Crimson Pro Medium"/>
                <a:ea typeface="Crimson Pro Medium"/>
                <a:cs typeface="Crimson Pro Medium"/>
                <a:sym typeface="Crimson Pro Medium"/>
              </a:defRPr>
            </a:lvl2pPr>
            <a:lvl3pPr lvl="2">
              <a:spcBef>
                <a:spcPts val="0"/>
              </a:spcBef>
              <a:spcAft>
                <a:spcPts val="0"/>
              </a:spcAft>
              <a:buSzPts val="1800"/>
              <a:buFont typeface="Crimson Pro Medium"/>
              <a:buNone/>
              <a:defRPr sz="1800">
                <a:latin typeface="Crimson Pro Medium"/>
                <a:ea typeface="Crimson Pro Medium"/>
                <a:cs typeface="Crimson Pro Medium"/>
                <a:sym typeface="Crimson Pro Medium"/>
              </a:defRPr>
            </a:lvl3pPr>
            <a:lvl4pPr lvl="3">
              <a:spcBef>
                <a:spcPts val="0"/>
              </a:spcBef>
              <a:spcAft>
                <a:spcPts val="0"/>
              </a:spcAft>
              <a:buSzPts val="1800"/>
              <a:buFont typeface="Crimson Pro Medium"/>
              <a:buNone/>
              <a:defRPr sz="1800">
                <a:latin typeface="Crimson Pro Medium"/>
                <a:ea typeface="Crimson Pro Medium"/>
                <a:cs typeface="Crimson Pro Medium"/>
                <a:sym typeface="Crimson Pro Medium"/>
              </a:defRPr>
            </a:lvl4pPr>
            <a:lvl5pPr lvl="4">
              <a:spcBef>
                <a:spcPts val="0"/>
              </a:spcBef>
              <a:spcAft>
                <a:spcPts val="0"/>
              </a:spcAft>
              <a:buSzPts val="1800"/>
              <a:buFont typeface="Crimson Pro Medium"/>
              <a:buNone/>
              <a:defRPr sz="1800">
                <a:latin typeface="Crimson Pro Medium"/>
                <a:ea typeface="Crimson Pro Medium"/>
                <a:cs typeface="Crimson Pro Medium"/>
                <a:sym typeface="Crimson Pro Medium"/>
              </a:defRPr>
            </a:lvl5pPr>
            <a:lvl6pPr lvl="5">
              <a:spcBef>
                <a:spcPts val="0"/>
              </a:spcBef>
              <a:spcAft>
                <a:spcPts val="0"/>
              </a:spcAft>
              <a:buSzPts val="1800"/>
              <a:buFont typeface="Crimson Pro Medium"/>
              <a:buNone/>
              <a:defRPr sz="1800">
                <a:latin typeface="Crimson Pro Medium"/>
                <a:ea typeface="Crimson Pro Medium"/>
                <a:cs typeface="Crimson Pro Medium"/>
                <a:sym typeface="Crimson Pro Medium"/>
              </a:defRPr>
            </a:lvl6pPr>
            <a:lvl7pPr lvl="6">
              <a:spcBef>
                <a:spcPts val="0"/>
              </a:spcBef>
              <a:spcAft>
                <a:spcPts val="0"/>
              </a:spcAft>
              <a:buSzPts val="1800"/>
              <a:buFont typeface="Crimson Pro Medium"/>
              <a:buNone/>
              <a:defRPr sz="1800">
                <a:latin typeface="Crimson Pro Medium"/>
                <a:ea typeface="Crimson Pro Medium"/>
                <a:cs typeface="Crimson Pro Medium"/>
                <a:sym typeface="Crimson Pro Medium"/>
              </a:defRPr>
            </a:lvl7pPr>
            <a:lvl8pPr lvl="7">
              <a:spcBef>
                <a:spcPts val="0"/>
              </a:spcBef>
              <a:spcAft>
                <a:spcPts val="0"/>
              </a:spcAft>
              <a:buSzPts val="1800"/>
              <a:buFont typeface="Crimson Pro Medium"/>
              <a:buNone/>
              <a:defRPr sz="1800">
                <a:latin typeface="Crimson Pro Medium"/>
                <a:ea typeface="Crimson Pro Medium"/>
                <a:cs typeface="Crimson Pro Medium"/>
                <a:sym typeface="Crimson Pro Medium"/>
              </a:defRPr>
            </a:lvl8pPr>
            <a:lvl9pPr lvl="8">
              <a:spcBef>
                <a:spcPts val="0"/>
              </a:spcBef>
              <a:spcAft>
                <a:spcPts val="0"/>
              </a:spcAft>
              <a:buSzPts val="1800"/>
              <a:buFont typeface="Crimson Pro Medium"/>
              <a:buNone/>
              <a:defRPr sz="1800">
                <a:latin typeface="Crimson Pro Medium"/>
                <a:ea typeface="Crimson Pro Medium"/>
                <a:cs typeface="Crimson Pro Medium"/>
                <a:sym typeface="Crimson Pro Medium"/>
              </a:defRPr>
            </a:lvl9pPr>
          </a:lstStyle>
          <a:p>
            <a:endParaRPr/>
          </a:p>
        </p:txBody>
      </p:sp>
      <p:sp>
        <p:nvSpPr>
          <p:cNvPr id="291" name="Google Shape;291;p23"/>
          <p:cNvSpPr txBox="1">
            <a:spLocks noGrp="1"/>
          </p:cNvSpPr>
          <p:nvPr>
            <p:ph type="subTitle" idx="13"/>
          </p:nvPr>
        </p:nvSpPr>
        <p:spPr>
          <a:xfrm>
            <a:off x="229750" y="1974513"/>
            <a:ext cx="1782300" cy="545400"/>
          </a:xfrm>
          <a:prstGeom prst="rect">
            <a:avLst/>
          </a:prstGeom>
        </p:spPr>
        <p:txBody>
          <a:bodyPr spcFirstLastPara="1" wrap="square" lIns="91425" tIns="91425" rIns="91425" bIns="91425" anchor="ctr" anchorCtr="0">
            <a:noAutofit/>
          </a:bodyPr>
          <a:lstStyle>
            <a:lvl1pPr lvl="0">
              <a:spcBef>
                <a:spcPts val="0"/>
              </a:spcBef>
              <a:spcAft>
                <a:spcPts val="0"/>
              </a:spcAft>
              <a:buSzPts val="1800"/>
              <a:buFont typeface="Crimson Pro Medium"/>
              <a:buNone/>
              <a:defRPr sz="1800">
                <a:latin typeface="Crimson Pro Medium"/>
                <a:ea typeface="Crimson Pro Medium"/>
                <a:cs typeface="Crimson Pro Medium"/>
                <a:sym typeface="Crimson Pro Medium"/>
              </a:defRPr>
            </a:lvl1pPr>
            <a:lvl2pPr lvl="1">
              <a:spcBef>
                <a:spcPts val="0"/>
              </a:spcBef>
              <a:spcAft>
                <a:spcPts val="0"/>
              </a:spcAft>
              <a:buSzPts val="1800"/>
              <a:buFont typeface="Crimson Pro Medium"/>
              <a:buNone/>
              <a:defRPr sz="1800">
                <a:latin typeface="Crimson Pro Medium"/>
                <a:ea typeface="Crimson Pro Medium"/>
                <a:cs typeface="Crimson Pro Medium"/>
                <a:sym typeface="Crimson Pro Medium"/>
              </a:defRPr>
            </a:lvl2pPr>
            <a:lvl3pPr lvl="2">
              <a:spcBef>
                <a:spcPts val="0"/>
              </a:spcBef>
              <a:spcAft>
                <a:spcPts val="0"/>
              </a:spcAft>
              <a:buSzPts val="1800"/>
              <a:buFont typeface="Crimson Pro Medium"/>
              <a:buNone/>
              <a:defRPr sz="1800">
                <a:latin typeface="Crimson Pro Medium"/>
                <a:ea typeface="Crimson Pro Medium"/>
                <a:cs typeface="Crimson Pro Medium"/>
                <a:sym typeface="Crimson Pro Medium"/>
              </a:defRPr>
            </a:lvl3pPr>
            <a:lvl4pPr lvl="3">
              <a:spcBef>
                <a:spcPts val="0"/>
              </a:spcBef>
              <a:spcAft>
                <a:spcPts val="0"/>
              </a:spcAft>
              <a:buSzPts val="1800"/>
              <a:buFont typeface="Crimson Pro Medium"/>
              <a:buNone/>
              <a:defRPr sz="1800">
                <a:latin typeface="Crimson Pro Medium"/>
                <a:ea typeface="Crimson Pro Medium"/>
                <a:cs typeface="Crimson Pro Medium"/>
                <a:sym typeface="Crimson Pro Medium"/>
              </a:defRPr>
            </a:lvl4pPr>
            <a:lvl5pPr lvl="4">
              <a:spcBef>
                <a:spcPts val="0"/>
              </a:spcBef>
              <a:spcAft>
                <a:spcPts val="0"/>
              </a:spcAft>
              <a:buSzPts val="1800"/>
              <a:buFont typeface="Crimson Pro Medium"/>
              <a:buNone/>
              <a:defRPr sz="1800">
                <a:latin typeface="Crimson Pro Medium"/>
                <a:ea typeface="Crimson Pro Medium"/>
                <a:cs typeface="Crimson Pro Medium"/>
                <a:sym typeface="Crimson Pro Medium"/>
              </a:defRPr>
            </a:lvl5pPr>
            <a:lvl6pPr lvl="5">
              <a:spcBef>
                <a:spcPts val="0"/>
              </a:spcBef>
              <a:spcAft>
                <a:spcPts val="0"/>
              </a:spcAft>
              <a:buSzPts val="1800"/>
              <a:buFont typeface="Crimson Pro Medium"/>
              <a:buNone/>
              <a:defRPr sz="1800">
                <a:latin typeface="Crimson Pro Medium"/>
                <a:ea typeface="Crimson Pro Medium"/>
                <a:cs typeface="Crimson Pro Medium"/>
                <a:sym typeface="Crimson Pro Medium"/>
              </a:defRPr>
            </a:lvl6pPr>
            <a:lvl7pPr lvl="6">
              <a:spcBef>
                <a:spcPts val="0"/>
              </a:spcBef>
              <a:spcAft>
                <a:spcPts val="0"/>
              </a:spcAft>
              <a:buSzPts val="1800"/>
              <a:buFont typeface="Crimson Pro Medium"/>
              <a:buNone/>
              <a:defRPr sz="1800">
                <a:latin typeface="Crimson Pro Medium"/>
                <a:ea typeface="Crimson Pro Medium"/>
                <a:cs typeface="Crimson Pro Medium"/>
                <a:sym typeface="Crimson Pro Medium"/>
              </a:defRPr>
            </a:lvl7pPr>
            <a:lvl8pPr lvl="7">
              <a:spcBef>
                <a:spcPts val="0"/>
              </a:spcBef>
              <a:spcAft>
                <a:spcPts val="0"/>
              </a:spcAft>
              <a:buSzPts val="1800"/>
              <a:buFont typeface="Crimson Pro Medium"/>
              <a:buNone/>
              <a:defRPr sz="1800">
                <a:latin typeface="Crimson Pro Medium"/>
                <a:ea typeface="Crimson Pro Medium"/>
                <a:cs typeface="Crimson Pro Medium"/>
                <a:sym typeface="Crimson Pro Medium"/>
              </a:defRPr>
            </a:lvl8pPr>
            <a:lvl9pPr lvl="8">
              <a:spcBef>
                <a:spcPts val="0"/>
              </a:spcBef>
              <a:spcAft>
                <a:spcPts val="0"/>
              </a:spcAft>
              <a:buSzPts val="1800"/>
              <a:buFont typeface="Crimson Pro Medium"/>
              <a:buNone/>
              <a:defRPr sz="1800">
                <a:latin typeface="Crimson Pro Medium"/>
                <a:ea typeface="Crimson Pro Medium"/>
                <a:cs typeface="Crimson Pro Medium"/>
                <a:sym typeface="Crimson Pro Medium"/>
              </a:defRPr>
            </a:lvl9pPr>
          </a:lstStyle>
          <a:p>
            <a:endParaRPr/>
          </a:p>
        </p:txBody>
      </p:sp>
      <p:sp>
        <p:nvSpPr>
          <p:cNvPr id="292" name="Google Shape;292;p23"/>
          <p:cNvSpPr txBox="1">
            <a:spLocks noGrp="1"/>
          </p:cNvSpPr>
          <p:nvPr>
            <p:ph type="body" idx="14"/>
          </p:nvPr>
        </p:nvSpPr>
        <p:spPr>
          <a:xfrm>
            <a:off x="4515742" y="1374600"/>
            <a:ext cx="4399800" cy="545400"/>
          </a:xfrm>
          <a:prstGeom prst="rect">
            <a:avLst/>
          </a:prstGeom>
        </p:spPr>
        <p:txBody>
          <a:bodyPr spcFirstLastPara="1" wrap="square" lIns="91425" tIns="91425" rIns="91425" bIns="91425" anchor="ctr"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293" name="Google Shape;293;p23"/>
          <p:cNvSpPr txBox="1">
            <a:spLocks noGrp="1"/>
          </p:cNvSpPr>
          <p:nvPr>
            <p:ph type="body" idx="15"/>
          </p:nvPr>
        </p:nvSpPr>
        <p:spPr>
          <a:xfrm>
            <a:off x="4515742" y="1974564"/>
            <a:ext cx="4399800" cy="545400"/>
          </a:xfrm>
          <a:prstGeom prst="rect">
            <a:avLst/>
          </a:prstGeom>
        </p:spPr>
        <p:txBody>
          <a:bodyPr spcFirstLastPara="1" wrap="square" lIns="91425" tIns="91425" rIns="91425" bIns="91425" anchor="ctr"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294" name="Google Shape;294;p2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r Charts">
  <p:cSld name="CUSTOM_14">
    <p:spTree>
      <p:nvGrpSpPr>
        <p:cNvPr id="1" name="Shape 295"/>
        <p:cNvGrpSpPr/>
        <p:nvPr/>
      </p:nvGrpSpPr>
      <p:grpSpPr>
        <a:xfrm>
          <a:off x="0" y="0"/>
          <a:ext cx="0" cy="0"/>
          <a:chOff x="0" y="0"/>
          <a:chExt cx="0" cy="0"/>
        </a:xfrm>
      </p:grpSpPr>
      <p:sp>
        <p:nvSpPr>
          <p:cNvPr id="296" name="Google Shape;296;p24"/>
          <p:cNvSpPr txBox="1">
            <a:spLocks noGrp="1"/>
          </p:cNvSpPr>
          <p:nvPr>
            <p:ph type="title"/>
          </p:nvPr>
        </p:nvSpPr>
        <p:spPr>
          <a:xfrm>
            <a:off x="230900" y="457200"/>
            <a:ext cx="5712900" cy="562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3600"/>
              <a:buNone/>
              <a:defRPr>
                <a:solidFill>
                  <a:schemeClr val="dk2"/>
                </a:solidFill>
              </a:defRPr>
            </a:lvl1pPr>
            <a:lvl2pPr lvl="1">
              <a:spcBef>
                <a:spcPts val="0"/>
              </a:spcBef>
              <a:spcAft>
                <a:spcPts val="0"/>
              </a:spcAft>
              <a:buClr>
                <a:schemeClr val="dk2"/>
              </a:buClr>
              <a:buSzPts val="3600"/>
              <a:buNone/>
              <a:defRPr sz="3600">
                <a:solidFill>
                  <a:schemeClr val="dk2"/>
                </a:solidFill>
              </a:defRPr>
            </a:lvl2pPr>
            <a:lvl3pPr lvl="2">
              <a:spcBef>
                <a:spcPts val="0"/>
              </a:spcBef>
              <a:spcAft>
                <a:spcPts val="0"/>
              </a:spcAft>
              <a:buClr>
                <a:schemeClr val="dk2"/>
              </a:buClr>
              <a:buSzPts val="3600"/>
              <a:buNone/>
              <a:defRPr sz="3600">
                <a:solidFill>
                  <a:schemeClr val="dk2"/>
                </a:solidFill>
              </a:defRPr>
            </a:lvl3pPr>
            <a:lvl4pPr lvl="3">
              <a:spcBef>
                <a:spcPts val="0"/>
              </a:spcBef>
              <a:spcAft>
                <a:spcPts val="0"/>
              </a:spcAft>
              <a:buClr>
                <a:schemeClr val="dk2"/>
              </a:buClr>
              <a:buSzPts val="3600"/>
              <a:buNone/>
              <a:defRPr sz="3600">
                <a:solidFill>
                  <a:schemeClr val="dk2"/>
                </a:solidFill>
              </a:defRPr>
            </a:lvl4pPr>
            <a:lvl5pPr lvl="4">
              <a:spcBef>
                <a:spcPts val="0"/>
              </a:spcBef>
              <a:spcAft>
                <a:spcPts val="0"/>
              </a:spcAft>
              <a:buClr>
                <a:schemeClr val="dk2"/>
              </a:buClr>
              <a:buSzPts val="3600"/>
              <a:buNone/>
              <a:defRPr sz="3600">
                <a:solidFill>
                  <a:schemeClr val="dk2"/>
                </a:solidFill>
              </a:defRPr>
            </a:lvl5pPr>
            <a:lvl6pPr lvl="5">
              <a:spcBef>
                <a:spcPts val="0"/>
              </a:spcBef>
              <a:spcAft>
                <a:spcPts val="0"/>
              </a:spcAft>
              <a:buClr>
                <a:schemeClr val="dk2"/>
              </a:buClr>
              <a:buSzPts val="3600"/>
              <a:buNone/>
              <a:defRPr sz="3600">
                <a:solidFill>
                  <a:schemeClr val="dk2"/>
                </a:solidFill>
              </a:defRPr>
            </a:lvl6pPr>
            <a:lvl7pPr lvl="6">
              <a:spcBef>
                <a:spcPts val="0"/>
              </a:spcBef>
              <a:spcAft>
                <a:spcPts val="0"/>
              </a:spcAft>
              <a:buClr>
                <a:schemeClr val="dk2"/>
              </a:buClr>
              <a:buSzPts val="3600"/>
              <a:buNone/>
              <a:defRPr sz="3600">
                <a:solidFill>
                  <a:schemeClr val="dk2"/>
                </a:solidFill>
              </a:defRPr>
            </a:lvl7pPr>
            <a:lvl8pPr lvl="7">
              <a:spcBef>
                <a:spcPts val="0"/>
              </a:spcBef>
              <a:spcAft>
                <a:spcPts val="0"/>
              </a:spcAft>
              <a:buClr>
                <a:schemeClr val="dk2"/>
              </a:buClr>
              <a:buSzPts val="3600"/>
              <a:buNone/>
              <a:defRPr sz="3600">
                <a:solidFill>
                  <a:schemeClr val="dk2"/>
                </a:solidFill>
              </a:defRPr>
            </a:lvl8pPr>
            <a:lvl9pPr lvl="8">
              <a:spcBef>
                <a:spcPts val="0"/>
              </a:spcBef>
              <a:spcAft>
                <a:spcPts val="0"/>
              </a:spcAft>
              <a:buClr>
                <a:schemeClr val="dk2"/>
              </a:buClr>
              <a:buSzPts val="3600"/>
              <a:buNone/>
              <a:defRPr sz="3600">
                <a:solidFill>
                  <a:schemeClr val="dk2"/>
                </a:solidFill>
              </a:defRPr>
            </a:lvl9pPr>
          </a:lstStyle>
          <a:p>
            <a:endParaRPr/>
          </a:p>
        </p:txBody>
      </p:sp>
      <p:sp>
        <p:nvSpPr>
          <p:cNvPr id="297" name="Google Shape;297;p2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l" rtl="0">
              <a:spcBef>
                <a:spcPts val="0"/>
              </a:spcBef>
              <a:spcAft>
                <a:spcPts val="0"/>
              </a:spcAft>
              <a:buNone/>
            </a:pPr>
            <a:fld id="{00000000-1234-1234-1234-123412341234}" type="slidenum">
              <a:rPr lang="en"/>
              <a:t>‹#›</a:t>
            </a:fld>
            <a:endParaRPr dirty="0"/>
          </a:p>
        </p:txBody>
      </p:sp>
      <p:grpSp>
        <p:nvGrpSpPr>
          <p:cNvPr id="298" name="Google Shape;298;p24"/>
          <p:cNvGrpSpPr/>
          <p:nvPr/>
        </p:nvGrpSpPr>
        <p:grpSpPr>
          <a:xfrm>
            <a:off x="228600" y="223475"/>
            <a:ext cx="1214500" cy="170400"/>
            <a:chOff x="304025" y="203375"/>
            <a:chExt cx="1214500" cy="170400"/>
          </a:xfrm>
        </p:grpSpPr>
        <p:sp>
          <p:nvSpPr>
            <p:cNvPr id="299" name="Google Shape;299;p24"/>
            <p:cNvSpPr txBox="1"/>
            <p:nvPr/>
          </p:nvSpPr>
          <p:spPr>
            <a:xfrm>
              <a:off x="304025" y="203650"/>
              <a:ext cx="578700" cy="169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dirty="0">
                  <a:solidFill>
                    <a:schemeClr val="lt1"/>
                  </a:solidFill>
                </a:rPr>
                <a:t>Section</a:t>
              </a:r>
              <a:endParaRPr sz="800" dirty="0">
                <a:solidFill>
                  <a:schemeClr val="lt1"/>
                </a:solidFill>
              </a:endParaRPr>
            </a:p>
          </p:txBody>
        </p:sp>
        <p:sp>
          <p:nvSpPr>
            <p:cNvPr id="300" name="Google Shape;300;p24"/>
            <p:cNvSpPr txBox="1"/>
            <p:nvPr/>
          </p:nvSpPr>
          <p:spPr>
            <a:xfrm>
              <a:off x="1194225" y="203650"/>
              <a:ext cx="324300" cy="169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800" dirty="0">
                  <a:solidFill>
                    <a:schemeClr val="lt1"/>
                  </a:solidFill>
                </a:rPr>
                <a:t>12</a:t>
              </a:r>
              <a:endParaRPr sz="800" dirty="0">
                <a:solidFill>
                  <a:schemeClr val="lt1"/>
                </a:solidFill>
              </a:endParaRPr>
            </a:p>
          </p:txBody>
        </p:sp>
        <p:cxnSp>
          <p:nvCxnSpPr>
            <p:cNvPr id="301" name="Google Shape;301;p24"/>
            <p:cNvCxnSpPr/>
            <p:nvPr/>
          </p:nvCxnSpPr>
          <p:spPr>
            <a:xfrm>
              <a:off x="1181225" y="203375"/>
              <a:ext cx="600" cy="170400"/>
            </a:xfrm>
            <a:prstGeom prst="straightConnector1">
              <a:avLst/>
            </a:prstGeom>
            <a:noFill/>
            <a:ln w="9525" cap="flat" cmpd="sng">
              <a:solidFill>
                <a:schemeClr val="lt1"/>
              </a:solidFill>
              <a:prstDash val="solid"/>
              <a:round/>
              <a:headEnd type="none" w="med" len="med"/>
              <a:tailEnd type="none" w="med" len="med"/>
            </a:ln>
          </p:spPr>
        </p:cxnSp>
      </p:grpSp>
      <p:sp>
        <p:nvSpPr>
          <p:cNvPr id="302" name="Google Shape;302;p24"/>
          <p:cNvSpPr/>
          <p:nvPr/>
        </p:nvSpPr>
        <p:spPr>
          <a:xfrm>
            <a:off x="228600" y="223750"/>
            <a:ext cx="1214400" cy="1695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accent1"/>
              </a:solidFill>
            </a:endParaRPr>
          </a:p>
        </p:txBody>
      </p:sp>
      <p:cxnSp>
        <p:nvCxnSpPr>
          <p:cNvPr id="303" name="Google Shape;303;p24"/>
          <p:cNvCxnSpPr/>
          <p:nvPr/>
        </p:nvCxnSpPr>
        <p:spPr>
          <a:xfrm>
            <a:off x="1105800" y="223475"/>
            <a:ext cx="600" cy="170400"/>
          </a:xfrm>
          <a:prstGeom prst="straightConnector1">
            <a:avLst/>
          </a:prstGeom>
          <a:noFill/>
          <a:ln w="9525" cap="flat" cmpd="sng">
            <a:solidFill>
              <a:schemeClr val="dk1"/>
            </a:solidFill>
            <a:prstDash val="solid"/>
            <a:round/>
            <a:headEnd type="none" w="med" len="med"/>
            <a:tailEnd type="none" w="med" len="med"/>
          </a:ln>
        </p:spPr>
      </p:cxnSp>
      <p:sp>
        <p:nvSpPr>
          <p:cNvPr id="304" name="Google Shape;304;p24"/>
          <p:cNvSpPr txBox="1">
            <a:spLocks noGrp="1"/>
          </p:cNvSpPr>
          <p:nvPr>
            <p:ph type="subTitle" idx="1"/>
          </p:nvPr>
        </p:nvSpPr>
        <p:spPr>
          <a:xfrm>
            <a:off x="228600" y="223475"/>
            <a:ext cx="877200" cy="170400"/>
          </a:xfrm>
          <a:prstGeom prst="rect">
            <a:avLst/>
          </a:prstGeom>
        </p:spPr>
        <p:txBody>
          <a:bodyPr spcFirstLastPara="1" wrap="square" lIns="91425" tIns="91425" rIns="91425" bIns="91425" anchor="ctr" anchorCtr="0">
            <a:noAutofit/>
          </a:bodyPr>
          <a:lstStyle>
            <a:lvl1pPr lvl="0">
              <a:spcBef>
                <a:spcPts val="0"/>
              </a:spcBef>
              <a:spcAft>
                <a:spcPts val="0"/>
              </a:spcAft>
              <a:buSzPts val="800"/>
              <a:buFont typeface="Space Grotesk"/>
              <a:buNone/>
              <a:defRPr sz="800">
                <a:latin typeface="Space Grotesk"/>
                <a:ea typeface="Space Grotesk"/>
                <a:cs typeface="Space Grotesk"/>
                <a:sym typeface="Space Grotesk"/>
              </a:defRPr>
            </a:lvl1pPr>
            <a:lvl2pPr lvl="1">
              <a:spcBef>
                <a:spcPts val="0"/>
              </a:spcBef>
              <a:spcAft>
                <a:spcPts val="0"/>
              </a:spcAft>
              <a:buSzPts val="800"/>
              <a:buFont typeface="Space Grotesk"/>
              <a:buNone/>
              <a:defRPr sz="800">
                <a:latin typeface="Space Grotesk"/>
                <a:ea typeface="Space Grotesk"/>
                <a:cs typeface="Space Grotesk"/>
                <a:sym typeface="Space Grotesk"/>
              </a:defRPr>
            </a:lvl2pPr>
            <a:lvl3pPr lvl="2">
              <a:spcBef>
                <a:spcPts val="0"/>
              </a:spcBef>
              <a:spcAft>
                <a:spcPts val="0"/>
              </a:spcAft>
              <a:buSzPts val="800"/>
              <a:buFont typeface="Space Grotesk"/>
              <a:buNone/>
              <a:defRPr sz="800">
                <a:latin typeface="Space Grotesk"/>
                <a:ea typeface="Space Grotesk"/>
                <a:cs typeface="Space Grotesk"/>
                <a:sym typeface="Space Grotesk"/>
              </a:defRPr>
            </a:lvl3pPr>
            <a:lvl4pPr lvl="3">
              <a:spcBef>
                <a:spcPts val="0"/>
              </a:spcBef>
              <a:spcAft>
                <a:spcPts val="0"/>
              </a:spcAft>
              <a:buSzPts val="800"/>
              <a:buFont typeface="Space Grotesk"/>
              <a:buNone/>
              <a:defRPr sz="800">
                <a:latin typeface="Space Grotesk"/>
                <a:ea typeface="Space Grotesk"/>
                <a:cs typeface="Space Grotesk"/>
                <a:sym typeface="Space Grotesk"/>
              </a:defRPr>
            </a:lvl4pPr>
            <a:lvl5pPr lvl="4">
              <a:spcBef>
                <a:spcPts val="0"/>
              </a:spcBef>
              <a:spcAft>
                <a:spcPts val="0"/>
              </a:spcAft>
              <a:buSzPts val="800"/>
              <a:buFont typeface="Space Grotesk"/>
              <a:buNone/>
              <a:defRPr sz="800">
                <a:latin typeface="Space Grotesk"/>
                <a:ea typeface="Space Grotesk"/>
                <a:cs typeface="Space Grotesk"/>
                <a:sym typeface="Space Grotesk"/>
              </a:defRPr>
            </a:lvl5pPr>
            <a:lvl6pPr lvl="5">
              <a:spcBef>
                <a:spcPts val="0"/>
              </a:spcBef>
              <a:spcAft>
                <a:spcPts val="0"/>
              </a:spcAft>
              <a:buSzPts val="800"/>
              <a:buFont typeface="Space Grotesk"/>
              <a:buNone/>
              <a:defRPr sz="800">
                <a:latin typeface="Space Grotesk"/>
                <a:ea typeface="Space Grotesk"/>
                <a:cs typeface="Space Grotesk"/>
                <a:sym typeface="Space Grotesk"/>
              </a:defRPr>
            </a:lvl6pPr>
            <a:lvl7pPr lvl="6">
              <a:spcBef>
                <a:spcPts val="0"/>
              </a:spcBef>
              <a:spcAft>
                <a:spcPts val="0"/>
              </a:spcAft>
              <a:buSzPts val="800"/>
              <a:buFont typeface="Space Grotesk"/>
              <a:buNone/>
              <a:defRPr sz="800">
                <a:latin typeface="Space Grotesk"/>
                <a:ea typeface="Space Grotesk"/>
                <a:cs typeface="Space Grotesk"/>
                <a:sym typeface="Space Grotesk"/>
              </a:defRPr>
            </a:lvl7pPr>
            <a:lvl8pPr lvl="7">
              <a:spcBef>
                <a:spcPts val="0"/>
              </a:spcBef>
              <a:spcAft>
                <a:spcPts val="0"/>
              </a:spcAft>
              <a:buSzPts val="800"/>
              <a:buFont typeface="Space Grotesk"/>
              <a:buNone/>
              <a:defRPr sz="800">
                <a:latin typeface="Space Grotesk"/>
                <a:ea typeface="Space Grotesk"/>
                <a:cs typeface="Space Grotesk"/>
                <a:sym typeface="Space Grotesk"/>
              </a:defRPr>
            </a:lvl8pPr>
            <a:lvl9pPr lvl="8">
              <a:spcBef>
                <a:spcPts val="0"/>
              </a:spcBef>
              <a:spcAft>
                <a:spcPts val="0"/>
              </a:spcAft>
              <a:buSzPts val="800"/>
              <a:buFont typeface="Space Grotesk"/>
              <a:buNone/>
              <a:defRPr sz="800">
                <a:latin typeface="Space Grotesk"/>
                <a:ea typeface="Space Grotesk"/>
                <a:cs typeface="Space Grotesk"/>
                <a:sym typeface="Space Grotesk"/>
              </a:defRPr>
            </a:lvl9pPr>
          </a:lstStyle>
          <a:p>
            <a:endParaRPr/>
          </a:p>
        </p:txBody>
      </p:sp>
      <p:sp>
        <p:nvSpPr>
          <p:cNvPr id="305" name="Google Shape;305;p24"/>
          <p:cNvSpPr txBox="1">
            <a:spLocks noGrp="1"/>
          </p:cNvSpPr>
          <p:nvPr>
            <p:ph type="sldNum" idx="2"/>
          </p:nvPr>
        </p:nvSpPr>
        <p:spPr>
          <a:xfrm>
            <a:off x="1105700" y="223000"/>
            <a:ext cx="336600" cy="170400"/>
          </a:xfrm>
          <a:prstGeom prst="rect">
            <a:avLst/>
          </a:prstGeom>
          <a:noFill/>
          <a:ln>
            <a:noFill/>
          </a:ln>
        </p:spPr>
        <p:txBody>
          <a:bodyPr spcFirstLastPara="1" wrap="square" lIns="91425" tIns="91425" rIns="91425" bIns="91425" anchor="ctr" anchorCtr="0">
            <a:noAutofit/>
          </a:bodyPr>
          <a:lstStyle>
            <a:lvl1pPr lvl="0" algn="r" rtl="0">
              <a:buNone/>
              <a:defRPr sz="900">
                <a:solidFill>
                  <a:schemeClr val="dk1"/>
                </a:solidFill>
                <a:latin typeface="Space Grotesk"/>
                <a:ea typeface="Space Grotesk"/>
                <a:cs typeface="Space Grotesk"/>
                <a:sym typeface="Space Grotesk"/>
              </a:defRPr>
            </a:lvl1pPr>
            <a:lvl2pPr lvl="1" algn="r" rtl="0">
              <a:buNone/>
              <a:defRPr sz="900">
                <a:solidFill>
                  <a:schemeClr val="dk1"/>
                </a:solidFill>
                <a:latin typeface="Space Grotesk"/>
                <a:ea typeface="Space Grotesk"/>
                <a:cs typeface="Space Grotesk"/>
                <a:sym typeface="Space Grotesk"/>
              </a:defRPr>
            </a:lvl2pPr>
            <a:lvl3pPr lvl="2" algn="r" rtl="0">
              <a:buNone/>
              <a:defRPr sz="900">
                <a:solidFill>
                  <a:schemeClr val="dk1"/>
                </a:solidFill>
                <a:latin typeface="Space Grotesk"/>
                <a:ea typeface="Space Grotesk"/>
                <a:cs typeface="Space Grotesk"/>
                <a:sym typeface="Space Grotesk"/>
              </a:defRPr>
            </a:lvl3pPr>
            <a:lvl4pPr lvl="3" algn="r" rtl="0">
              <a:buNone/>
              <a:defRPr sz="900">
                <a:solidFill>
                  <a:schemeClr val="dk1"/>
                </a:solidFill>
                <a:latin typeface="Space Grotesk"/>
                <a:ea typeface="Space Grotesk"/>
                <a:cs typeface="Space Grotesk"/>
                <a:sym typeface="Space Grotesk"/>
              </a:defRPr>
            </a:lvl4pPr>
            <a:lvl5pPr lvl="4" algn="r" rtl="0">
              <a:buNone/>
              <a:defRPr sz="900">
                <a:solidFill>
                  <a:schemeClr val="dk1"/>
                </a:solidFill>
                <a:latin typeface="Space Grotesk"/>
                <a:ea typeface="Space Grotesk"/>
                <a:cs typeface="Space Grotesk"/>
                <a:sym typeface="Space Grotesk"/>
              </a:defRPr>
            </a:lvl5pPr>
            <a:lvl6pPr lvl="5" algn="r" rtl="0">
              <a:buNone/>
              <a:defRPr sz="900">
                <a:solidFill>
                  <a:schemeClr val="dk1"/>
                </a:solidFill>
                <a:latin typeface="Space Grotesk"/>
                <a:ea typeface="Space Grotesk"/>
                <a:cs typeface="Space Grotesk"/>
                <a:sym typeface="Space Grotesk"/>
              </a:defRPr>
            </a:lvl6pPr>
            <a:lvl7pPr lvl="6" algn="r" rtl="0">
              <a:buNone/>
              <a:defRPr sz="900">
                <a:solidFill>
                  <a:schemeClr val="dk1"/>
                </a:solidFill>
                <a:latin typeface="Space Grotesk"/>
                <a:ea typeface="Space Grotesk"/>
                <a:cs typeface="Space Grotesk"/>
                <a:sym typeface="Space Grotesk"/>
              </a:defRPr>
            </a:lvl7pPr>
            <a:lvl8pPr lvl="7" algn="r" rtl="0">
              <a:buNone/>
              <a:defRPr sz="900">
                <a:solidFill>
                  <a:schemeClr val="dk1"/>
                </a:solidFill>
                <a:latin typeface="Space Grotesk"/>
                <a:ea typeface="Space Grotesk"/>
                <a:cs typeface="Space Grotesk"/>
                <a:sym typeface="Space Grotesk"/>
              </a:defRPr>
            </a:lvl8pPr>
            <a:lvl9pPr lvl="8" algn="r" rtl="0">
              <a:buNone/>
              <a:defRPr sz="900">
                <a:solidFill>
                  <a:schemeClr val="dk1"/>
                </a:solidFill>
                <a:latin typeface="Space Grotesk"/>
                <a:ea typeface="Space Grotesk"/>
                <a:cs typeface="Space Grotesk"/>
                <a:sym typeface="Space Grotesk"/>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roject Updates">
  <p:cSld name="CUSTOM_2">
    <p:spTree>
      <p:nvGrpSpPr>
        <p:cNvPr id="1" name="Shape 306"/>
        <p:cNvGrpSpPr/>
        <p:nvPr/>
      </p:nvGrpSpPr>
      <p:grpSpPr>
        <a:xfrm>
          <a:off x="0" y="0"/>
          <a:ext cx="0" cy="0"/>
          <a:chOff x="0" y="0"/>
          <a:chExt cx="0" cy="0"/>
        </a:xfrm>
      </p:grpSpPr>
      <p:sp>
        <p:nvSpPr>
          <p:cNvPr id="307" name="Google Shape;307;p25"/>
          <p:cNvSpPr/>
          <p:nvPr/>
        </p:nvSpPr>
        <p:spPr>
          <a:xfrm>
            <a:off x="228601" y="2289551"/>
            <a:ext cx="161400" cy="1704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8" name="Google Shape;308;p25"/>
          <p:cNvSpPr/>
          <p:nvPr/>
        </p:nvSpPr>
        <p:spPr>
          <a:xfrm>
            <a:off x="228601" y="3368687"/>
            <a:ext cx="161400" cy="1704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9" name="Google Shape;309;p25"/>
          <p:cNvSpPr/>
          <p:nvPr/>
        </p:nvSpPr>
        <p:spPr>
          <a:xfrm>
            <a:off x="228601" y="4447824"/>
            <a:ext cx="161400" cy="1704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0" name="Google Shape;310;p25"/>
          <p:cNvSpPr txBox="1">
            <a:spLocks noGrp="1"/>
          </p:cNvSpPr>
          <p:nvPr>
            <p:ph type="subTitle" idx="1"/>
          </p:nvPr>
        </p:nvSpPr>
        <p:spPr>
          <a:xfrm>
            <a:off x="473450" y="2289475"/>
            <a:ext cx="2996100" cy="1704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1600"/>
              <a:buNone/>
              <a:defRPr sz="16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311" name="Google Shape;311;p25"/>
          <p:cNvSpPr txBox="1">
            <a:spLocks noGrp="1"/>
          </p:cNvSpPr>
          <p:nvPr>
            <p:ph type="body" idx="2"/>
          </p:nvPr>
        </p:nvSpPr>
        <p:spPr>
          <a:xfrm>
            <a:off x="473450" y="2523625"/>
            <a:ext cx="2819100" cy="1704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dk1"/>
              </a:buClr>
              <a:buSzPts val="1000"/>
              <a:buChar char="●"/>
              <a:defRPr sz="1000"/>
            </a:lvl1pPr>
            <a:lvl2pPr marL="914400" lvl="1" indent="-292100">
              <a:spcBef>
                <a:spcPts val="0"/>
              </a:spcBef>
              <a:spcAft>
                <a:spcPts val="0"/>
              </a:spcAft>
              <a:buClr>
                <a:schemeClr val="dk1"/>
              </a:buClr>
              <a:buSzPts val="1000"/>
              <a:buChar char="○"/>
              <a:defRPr sz="1000"/>
            </a:lvl2pPr>
            <a:lvl3pPr marL="1371600" lvl="2" indent="-292100">
              <a:spcBef>
                <a:spcPts val="0"/>
              </a:spcBef>
              <a:spcAft>
                <a:spcPts val="0"/>
              </a:spcAft>
              <a:buClr>
                <a:schemeClr val="dk1"/>
              </a:buClr>
              <a:buSzPts val="1000"/>
              <a:buChar char="■"/>
              <a:defRPr sz="1000"/>
            </a:lvl3pPr>
            <a:lvl4pPr marL="1828800" lvl="3" indent="-292100">
              <a:spcBef>
                <a:spcPts val="0"/>
              </a:spcBef>
              <a:spcAft>
                <a:spcPts val="0"/>
              </a:spcAft>
              <a:buClr>
                <a:schemeClr val="dk1"/>
              </a:buClr>
              <a:buSzPts val="1000"/>
              <a:buChar char="●"/>
              <a:defRPr sz="1000"/>
            </a:lvl4pPr>
            <a:lvl5pPr marL="2286000" lvl="4" indent="-292100">
              <a:spcBef>
                <a:spcPts val="0"/>
              </a:spcBef>
              <a:spcAft>
                <a:spcPts val="0"/>
              </a:spcAft>
              <a:buClr>
                <a:schemeClr val="dk1"/>
              </a:buClr>
              <a:buSzPts val="1000"/>
              <a:buChar char="○"/>
              <a:defRPr sz="1000"/>
            </a:lvl5pPr>
            <a:lvl6pPr marL="2743200" lvl="5" indent="-292100">
              <a:spcBef>
                <a:spcPts val="0"/>
              </a:spcBef>
              <a:spcAft>
                <a:spcPts val="0"/>
              </a:spcAft>
              <a:buClr>
                <a:schemeClr val="dk1"/>
              </a:buClr>
              <a:buSzPts val="1000"/>
              <a:buChar char="■"/>
              <a:defRPr sz="1000"/>
            </a:lvl6pPr>
            <a:lvl7pPr marL="3200400" lvl="6" indent="-292100">
              <a:spcBef>
                <a:spcPts val="0"/>
              </a:spcBef>
              <a:spcAft>
                <a:spcPts val="0"/>
              </a:spcAft>
              <a:buClr>
                <a:schemeClr val="dk1"/>
              </a:buClr>
              <a:buSzPts val="1000"/>
              <a:buChar char="●"/>
              <a:defRPr sz="1000"/>
            </a:lvl7pPr>
            <a:lvl8pPr marL="3657600" lvl="7" indent="-292100">
              <a:spcBef>
                <a:spcPts val="0"/>
              </a:spcBef>
              <a:spcAft>
                <a:spcPts val="0"/>
              </a:spcAft>
              <a:buClr>
                <a:schemeClr val="dk1"/>
              </a:buClr>
              <a:buSzPts val="1000"/>
              <a:buChar char="○"/>
              <a:defRPr sz="1000"/>
            </a:lvl8pPr>
            <a:lvl9pPr marL="4114800" lvl="8" indent="-292100">
              <a:spcBef>
                <a:spcPts val="0"/>
              </a:spcBef>
              <a:spcAft>
                <a:spcPts val="0"/>
              </a:spcAft>
              <a:buClr>
                <a:schemeClr val="dk1"/>
              </a:buClr>
              <a:buSzPts val="1000"/>
              <a:buChar char="■"/>
              <a:defRPr sz="1000"/>
            </a:lvl9pPr>
          </a:lstStyle>
          <a:p>
            <a:endParaRPr/>
          </a:p>
        </p:txBody>
      </p:sp>
      <p:sp>
        <p:nvSpPr>
          <p:cNvPr id="312" name="Google Shape;312;p25"/>
          <p:cNvSpPr txBox="1">
            <a:spLocks noGrp="1"/>
          </p:cNvSpPr>
          <p:nvPr>
            <p:ph type="subTitle" idx="3"/>
          </p:nvPr>
        </p:nvSpPr>
        <p:spPr>
          <a:xfrm>
            <a:off x="473450" y="3368675"/>
            <a:ext cx="2996100" cy="1704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1600"/>
              <a:buNone/>
              <a:defRPr sz="16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313" name="Google Shape;313;p25"/>
          <p:cNvSpPr txBox="1">
            <a:spLocks noGrp="1"/>
          </p:cNvSpPr>
          <p:nvPr>
            <p:ph type="body" idx="4"/>
          </p:nvPr>
        </p:nvSpPr>
        <p:spPr>
          <a:xfrm>
            <a:off x="473450" y="3602825"/>
            <a:ext cx="2819100" cy="1704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dk1"/>
              </a:buClr>
              <a:buSzPts val="1000"/>
              <a:buChar char="●"/>
              <a:defRPr sz="1000"/>
            </a:lvl1pPr>
            <a:lvl2pPr marL="914400" lvl="1" indent="-292100">
              <a:spcBef>
                <a:spcPts val="0"/>
              </a:spcBef>
              <a:spcAft>
                <a:spcPts val="0"/>
              </a:spcAft>
              <a:buClr>
                <a:schemeClr val="dk1"/>
              </a:buClr>
              <a:buSzPts val="1000"/>
              <a:buChar char="○"/>
              <a:defRPr sz="1000"/>
            </a:lvl2pPr>
            <a:lvl3pPr marL="1371600" lvl="2" indent="-292100">
              <a:spcBef>
                <a:spcPts val="0"/>
              </a:spcBef>
              <a:spcAft>
                <a:spcPts val="0"/>
              </a:spcAft>
              <a:buClr>
                <a:schemeClr val="dk1"/>
              </a:buClr>
              <a:buSzPts val="1000"/>
              <a:buChar char="■"/>
              <a:defRPr sz="1000"/>
            </a:lvl3pPr>
            <a:lvl4pPr marL="1828800" lvl="3" indent="-292100">
              <a:spcBef>
                <a:spcPts val="0"/>
              </a:spcBef>
              <a:spcAft>
                <a:spcPts val="0"/>
              </a:spcAft>
              <a:buClr>
                <a:schemeClr val="dk1"/>
              </a:buClr>
              <a:buSzPts val="1000"/>
              <a:buChar char="●"/>
              <a:defRPr sz="1000"/>
            </a:lvl4pPr>
            <a:lvl5pPr marL="2286000" lvl="4" indent="-292100">
              <a:spcBef>
                <a:spcPts val="0"/>
              </a:spcBef>
              <a:spcAft>
                <a:spcPts val="0"/>
              </a:spcAft>
              <a:buClr>
                <a:schemeClr val="dk1"/>
              </a:buClr>
              <a:buSzPts val="1000"/>
              <a:buChar char="○"/>
              <a:defRPr sz="1000"/>
            </a:lvl5pPr>
            <a:lvl6pPr marL="2743200" lvl="5" indent="-292100">
              <a:spcBef>
                <a:spcPts val="0"/>
              </a:spcBef>
              <a:spcAft>
                <a:spcPts val="0"/>
              </a:spcAft>
              <a:buClr>
                <a:schemeClr val="dk1"/>
              </a:buClr>
              <a:buSzPts val="1000"/>
              <a:buChar char="■"/>
              <a:defRPr sz="1000"/>
            </a:lvl6pPr>
            <a:lvl7pPr marL="3200400" lvl="6" indent="-292100">
              <a:spcBef>
                <a:spcPts val="0"/>
              </a:spcBef>
              <a:spcAft>
                <a:spcPts val="0"/>
              </a:spcAft>
              <a:buClr>
                <a:schemeClr val="dk1"/>
              </a:buClr>
              <a:buSzPts val="1000"/>
              <a:buChar char="●"/>
              <a:defRPr sz="1000"/>
            </a:lvl7pPr>
            <a:lvl8pPr marL="3657600" lvl="7" indent="-292100">
              <a:spcBef>
                <a:spcPts val="0"/>
              </a:spcBef>
              <a:spcAft>
                <a:spcPts val="0"/>
              </a:spcAft>
              <a:buClr>
                <a:schemeClr val="dk1"/>
              </a:buClr>
              <a:buSzPts val="1000"/>
              <a:buChar char="○"/>
              <a:defRPr sz="1000"/>
            </a:lvl8pPr>
            <a:lvl9pPr marL="4114800" lvl="8" indent="-292100">
              <a:spcBef>
                <a:spcPts val="0"/>
              </a:spcBef>
              <a:spcAft>
                <a:spcPts val="0"/>
              </a:spcAft>
              <a:buClr>
                <a:schemeClr val="dk1"/>
              </a:buClr>
              <a:buSzPts val="1000"/>
              <a:buChar char="■"/>
              <a:defRPr sz="1000"/>
            </a:lvl9pPr>
          </a:lstStyle>
          <a:p>
            <a:endParaRPr/>
          </a:p>
        </p:txBody>
      </p:sp>
      <p:sp>
        <p:nvSpPr>
          <p:cNvPr id="314" name="Google Shape;314;p25"/>
          <p:cNvSpPr txBox="1">
            <a:spLocks noGrp="1"/>
          </p:cNvSpPr>
          <p:nvPr>
            <p:ph type="subTitle" idx="5"/>
          </p:nvPr>
        </p:nvSpPr>
        <p:spPr>
          <a:xfrm>
            <a:off x="473450" y="4447875"/>
            <a:ext cx="2996100" cy="1704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1600"/>
              <a:buNone/>
              <a:defRPr sz="16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315" name="Google Shape;315;p25"/>
          <p:cNvSpPr txBox="1">
            <a:spLocks noGrp="1"/>
          </p:cNvSpPr>
          <p:nvPr>
            <p:ph type="body" idx="6"/>
          </p:nvPr>
        </p:nvSpPr>
        <p:spPr>
          <a:xfrm>
            <a:off x="473450" y="4682025"/>
            <a:ext cx="2819100" cy="1704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dk1"/>
              </a:buClr>
              <a:buSzPts val="1000"/>
              <a:buChar char="●"/>
              <a:defRPr sz="1000"/>
            </a:lvl1pPr>
            <a:lvl2pPr marL="914400" lvl="1" indent="-292100">
              <a:spcBef>
                <a:spcPts val="0"/>
              </a:spcBef>
              <a:spcAft>
                <a:spcPts val="0"/>
              </a:spcAft>
              <a:buClr>
                <a:schemeClr val="dk1"/>
              </a:buClr>
              <a:buSzPts val="1000"/>
              <a:buChar char="○"/>
              <a:defRPr sz="1000"/>
            </a:lvl2pPr>
            <a:lvl3pPr marL="1371600" lvl="2" indent="-292100">
              <a:spcBef>
                <a:spcPts val="0"/>
              </a:spcBef>
              <a:spcAft>
                <a:spcPts val="0"/>
              </a:spcAft>
              <a:buClr>
                <a:schemeClr val="dk1"/>
              </a:buClr>
              <a:buSzPts val="1000"/>
              <a:buChar char="■"/>
              <a:defRPr sz="1000"/>
            </a:lvl3pPr>
            <a:lvl4pPr marL="1828800" lvl="3" indent="-292100">
              <a:spcBef>
                <a:spcPts val="0"/>
              </a:spcBef>
              <a:spcAft>
                <a:spcPts val="0"/>
              </a:spcAft>
              <a:buClr>
                <a:schemeClr val="dk1"/>
              </a:buClr>
              <a:buSzPts val="1000"/>
              <a:buChar char="●"/>
              <a:defRPr sz="1000"/>
            </a:lvl4pPr>
            <a:lvl5pPr marL="2286000" lvl="4" indent="-292100">
              <a:spcBef>
                <a:spcPts val="0"/>
              </a:spcBef>
              <a:spcAft>
                <a:spcPts val="0"/>
              </a:spcAft>
              <a:buClr>
                <a:schemeClr val="dk1"/>
              </a:buClr>
              <a:buSzPts val="1000"/>
              <a:buChar char="○"/>
              <a:defRPr sz="1000"/>
            </a:lvl5pPr>
            <a:lvl6pPr marL="2743200" lvl="5" indent="-292100">
              <a:spcBef>
                <a:spcPts val="0"/>
              </a:spcBef>
              <a:spcAft>
                <a:spcPts val="0"/>
              </a:spcAft>
              <a:buClr>
                <a:schemeClr val="dk1"/>
              </a:buClr>
              <a:buSzPts val="1000"/>
              <a:buChar char="■"/>
              <a:defRPr sz="1000"/>
            </a:lvl6pPr>
            <a:lvl7pPr marL="3200400" lvl="6" indent="-292100">
              <a:spcBef>
                <a:spcPts val="0"/>
              </a:spcBef>
              <a:spcAft>
                <a:spcPts val="0"/>
              </a:spcAft>
              <a:buClr>
                <a:schemeClr val="dk1"/>
              </a:buClr>
              <a:buSzPts val="1000"/>
              <a:buChar char="●"/>
              <a:defRPr sz="1000"/>
            </a:lvl7pPr>
            <a:lvl8pPr marL="3657600" lvl="7" indent="-292100">
              <a:spcBef>
                <a:spcPts val="0"/>
              </a:spcBef>
              <a:spcAft>
                <a:spcPts val="0"/>
              </a:spcAft>
              <a:buClr>
                <a:schemeClr val="dk1"/>
              </a:buClr>
              <a:buSzPts val="1000"/>
              <a:buChar char="○"/>
              <a:defRPr sz="1000"/>
            </a:lvl8pPr>
            <a:lvl9pPr marL="4114800" lvl="8" indent="-292100">
              <a:spcBef>
                <a:spcPts val="0"/>
              </a:spcBef>
              <a:spcAft>
                <a:spcPts val="0"/>
              </a:spcAft>
              <a:buClr>
                <a:schemeClr val="dk1"/>
              </a:buClr>
              <a:buSzPts val="1000"/>
              <a:buChar char="■"/>
              <a:defRPr sz="1000"/>
            </a:lvl9pPr>
          </a:lstStyle>
          <a:p>
            <a:endParaRPr/>
          </a:p>
        </p:txBody>
      </p:sp>
      <p:sp>
        <p:nvSpPr>
          <p:cNvPr id="316" name="Google Shape;316;p25"/>
          <p:cNvSpPr/>
          <p:nvPr/>
        </p:nvSpPr>
        <p:spPr>
          <a:xfrm>
            <a:off x="4514726" y="2289626"/>
            <a:ext cx="161400" cy="1704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7" name="Google Shape;317;p25"/>
          <p:cNvSpPr/>
          <p:nvPr/>
        </p:nvSpPr>
        <p:spPr>
          <a:xfrm>
            <a:off x="4514726" y="3368762"/>
            <a:ext cx="161400" cy="1704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8" name="Google Shape;318;p25"/>
          <p:cNvSpPr/>
          <p:nvPr/>
        </p:nvSpPr>
        <p:spPr>
          <a:xfrm>
            <a:off x="4514726" y="4447899"/>
            <a:ext cx="161400" cy="1704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9" name="Google Shape;319;p25"/>
          <p:cNvSpPr txBox="1">
            <a:spLocks noGrp="1"/>
          </p:cNvSpPr>
          <p:nvPr>
            <p:ph type="subTitle" idx="7"/>
          </p:nvPr>
        </p:nvSpPr>
        <p:spPr>
          <a:xfrm>
            <a:off x="4759575" y="2289550"/>
            <a:ext cx="2996100" cy="1704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1600"/>
              <a:buNone/>
              <a:defRPr sz="16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320" name="Google Shape;320;p25"/>
          <p:cNvSpPr txBox="1">
            <a:spLocks noGrp="1"/>
          </p:cNvSpPr>
          <p:nvPr>
            <p:ph type="body" idx="8"/>
          </p:nvPr>
        </p:nvSpPr>
        <p:spPr>
          <a:xfrm>
            <a:off x="4759575" y="2523700"/>
            <a:ext cx="2819100" cy="1704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dk1"/>
              </a:buClr>
              <a:buSzPts val="1000"/>
              <a:buChar char="●"/>
              <a:defRPr sz="1000"/>
            </a:lvl1pPr>
            <a:lvl2pPr marL="914400" lvl="1" indent="-292100">
              <a:spcBef>
                <a:spcPts val="0"/>
              </a:spcBef>
              <a:spcAft>
                <a:spcPts val="0"/>
              </a:spcAft>
              <a:buClr>
                <a:schemeClr val="dk1"/>
              </a:buClr>
              <a:buSzPts val="1000"/>
              <a:buChar char="○"/>
              <a:defRPr sz="1000"/>
            </a:lvl2pPr>
            <a:lvl3pPr marL="1371600" lvl="2" indent="-292100">
              <a:spcBef>
                <a:spcPts val="0"/>
              </a:spcBef>
              <a:spcAft>
                <a:spcPts val="0"/>
              </a:spcAft>
              <a:buClr>
                <a:schemeClr val="dk1"/>
              </a:buClr>
              <a:buSzPts val="1000"/>
              <a:buChar char="■"/>
              <a:defRPr sz="1000"/>
            </a:lvl3pPr>
            <a:lvl4pPr marL="1828800" lvl="3" indent="-292100">
              <a:spcBef>
                <a:spcPts val="0"/>
              </a:spcBef>
              <a:spcAft>
                <a:spcPts val="0"/>
              </a:spcAft>
              <a:buClr>
                <a:schemeClr val="dk1"/>
              </a:buClr>
              <a:buSzPts val="1000"/>
              <a:buChar char="●"/>
              <a:defRPr sz="1000"/>
            </a:lvl4pPr>
            <a:lvl5pPr marL="2286000" lvl="4" indent="-292100">
              <a:spcBef>
                <a:spcPts val="0"/>
              </a:spcBef>
              <a:spcAft>
                <a:spcPts val="0"/>
              </a:spcAft>
              <a:buClr>
                <a:schemeClr val="dk1"/>
              </a:buClr>
              <a:buSzPts val="1000"/>
              <a:buChar char="○"/>
              <a:defRPr sz="1000"/>
            </a:lvl5pPr>
            <a:lvl6pPr marL="2743200" lvl="5" indent="-292100">
              <a:spcBef>
                <a:spcPts val="0"/>
              </a:spcBef>
              <a:spcAft>
                <a:spcPts val="0"/>
              </a:spcAft>
              <a:buClr>
                <a:schemeClr val="dk1"/>
              </a:buClr>
              <a:buSzPts val="1000"/>
              <a:buChar char="■"/>
              <a:defRPr sz="1000"/>
            </a:lvl6pPr>
            <a:lvl7pPr marL="3200400" lvl="6" indent="-292100">
              <a:spcBef>
                <a:spcPts val="0"/>
              </a:spcBef>
              <a:spcAft>
                <a:spcPts val="0"/>
              </a:spcAft>
              <a:buClr>
                <a:schemeClr val="dk1"/>
              </a:buClr>
              <a:buSzPts val="1000"/>
              <a:buChar char="●"/>
              <a:defRPr sz="1000"/>
            </a:lvl7pPr>
            <a:lvl8pPr marL="3657600" lvl="7" indent="-292100">
              <a:spcBef>
                <a:spcPts val="0"/>
              </a:spcBef>
              <a:spcAft>
                <a:spcPts val="0"/>
              </a:spcAft>
              <a:buClr>
                <a:schemeClr val="dk1"/>
              </a:buClr>
              <a:buSzPts val="1000"/>
              <a:buChar char="○"/>
              <a:defRPr sz="1000"/>
            </a:lvl8pPr>
            <a:lvl9pPr marL="4114800" lvl="8" indent="-292100">
              <a:spcBef>
                <a:spcPts val="0"/>
              </a:spcBef>
              <a:spcAft>
                <a:spcPts val="0"/>
              </a:spcAft>
              <a:buClr>
                <a:schemeClr val="dk1"/>
              </a:buClr>
              <a:buSzPts val="1000"/>
              <a:buChar char="■"/>
              <a:defRPr sz="1000"/>
            </a:lvl9pPr>
          </a:lstStyle>
          <a:p>
            <a:endParaRPr/>
          </a:p>
        </p:txBody>
      </p:sp>
      <p:sp>
        <p:nvSpPr>
          <p:cNvPr id="321" name="Google Shape;321;p25"/>
          <p:cNvSpPr txBox="1">
            <a:spLocks noGrp="1"/>
          </p:cNvSpPr>
          <p:nvPr>
            <p:ph type="subTitle" idx="9"/>
          </p:nvPr>
        </p:nvSpPr>
        <p:spPr>
          <a:xfrm>
            <a:off x="4759575" y="3368750"/>
            <a:ext cx="2996100" cy="1704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1600"/>
              <a:buNone/>
              <a:defRPr sz="16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322" name="Google Shape;322;p25"/>
          <p:cNvSpPr txBox="1">
            <a:spLocks noGrp="1"/>
          </p:cNvSpPr>
          <p:nvPr>
            <p:ph type="body" idx="13"/>
          </p:nvPr>
        </p:nvSpPr>
        <p:spPr>
          <a:xfrm>
            <a:off x="4759575" y="3602900"/>
            <a:ext cx="2819100" cy="1704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dk1"/>
              </a:buClr>
              <a:buSzPts val="1000"/>
              <a:buChar char="●"/>
              <a:defRPr sz="1000"/>
            </a:lvl1pPr>
            <a:lvl2pPr marL="914400" lvl="1" indent="-292100">
              <a:spcBef>
                <a:spcPts val="0"/>
              </a:spcBef>
              <a:spcAft>
                <a:spcPts val="0"/>
              </a:spcAft>
              <a:buClr>
                <a:schemeClr val="dk1"/>
              </a:buClr>
              <a:buSzPts val="1000"/>
              <a:buChar char="○"/>
              <a:defRPr sz="1000"/>
            </a:lvl2pPr>
            <a:lvl3pPr marL="1371600" lvl="2" indent="-292100">
              <a:spcBef>
                <a:spcPts val="0"/>
              </a:spcBef>
              <a:spcAft>
                <a:spcPts val="0"/>
              </a:spcAft>
              <a:buClr>
                <a:schemeClr val="dk1"/>
              </a:buClr>
              <a:buSzPts val="1000"/>
              <a:buChar char="■"/>
              <a:defRPr sz="1000"/>
            </a:lvl3pPr>
            <a:lvl4pPr marL="1828800" lvl="3" indent="-292100">
              <a:spcBef>
                <a:spcPts val="0"/>
              </a:spcBef>
              <a:spcAft>
                <a:spcPts val="0"/>
              </a:spcAft>
              <a:buClr>
                <a:schemeClr val="dk1"/>
              </a:buClr>
              <a:buSzPts val="1000"/>
              <a:buChar char="●"/>
              <a:defRPr sz="1000"/>
            </a:lvl4pPr>
            <a:lvl5pPr marL="2286000" lvl="4" indent="-292100">
              <a:spcBef>
                <a:spcPts val="0"/>
              </a:spcBef>
              <a:spcAft>
                <a:spcPts val="0"/>
              </a:spcAft>
              <a:buClr>
                <a:schemeClr val="dk1"/>
              </a:buClr>
              <a:buSzPts val="1000"/>
              <a:buChar char="○"/>
              <a:defRPr sz="1000"/>
            </a:lvl5pPr>
            <a:lvl6pPr marL="2743200" lvl="5" indent="-292100">
              <a:spcBef>
                <a:spcPts val="0"/>
              </a:spcBef>
              <a:spcAft>
                <a:spcPts val="0"/>
              </a:spcAft>
              <a:buClr>
                <a:schemeClr val="dk1"/>
              </a:buClr>
              <a:buSzPts val="1000"/>
              <a:buChar char="■"/>
              <a:defRPr sz="1000"/>
            </a:lvl6pPr>
            <a:lvl7pPr marL="3200400" lvl="6" indent="-292100">
              <a:spcBef>
                <a:spcPts val="0"/>
              </a:spcBef>
              <a:spcAft>
                <a:spcPts val="0"/>
              </a:spcAft>
              <a:buClr>
                <a:schemeClr val="dk1"/>
              </a:buClr>
              <a:buSzPts val="1000"/>
              <a:buChar char="●"/>
              <a:defRPr sz="1000"/>
            </a:lvl7pPr>
            <a:lvl8pPr marL="3657600" lvl="7" indent="-292100">
              <a:spcBef>
                <a:spcPts val="0"/>
              </a:spcBef>
              <a:spcAft>
                <a:spcPts val="0"/>
              </a:spcAft>
              <a:buClr>
                <a:schemeClr val="dk1"/>
              </a:buClr>
              <a:buSzPts val="1000"/>
              <a:buChar char="○"/>
              <a:defRPr sz="1000"/>
            </a:lvl8pPr>
            <a:lvl9pPr marL="4114800" lvl="8" indent="-292100">
              <a:spcBef>
                <a:spcPts val="0"/>
              </a:spcBef>
              <a:spcAft>
                <a:spcPts val="0"/>
              </a:spcAft>
              <a:buClr>
                <a:schemeClr val="dk1"/>
              </a:buClr>
              <a:buSzPts val="1000"/>
              <a:buChar char="■"/>
              <a:defRPr sz="1000"/>
            </a:lvl9pPr>
          </a:lstStyle>
          <a:p>
            <a:endParaRPr/>
          </a:p>
        </p:txBody>
      </p:sp>
      <p:sp>
        <p:nvSpPr>
          <p:cNvPr id="323" name="Google Shape;323;p25"/>
          <p:cNvSpPr txBox="1">
            <a:spLocks noGrp="1"/>
          </p:cNvSpPr>
          <p:nvPr>
            <p:ph type="subTitle" idx="14"/>
          </p:nvPr>
        </p:nvSpPr>
        <p:spPr>
          <a:xfrm>
            <a:off x="4759575" y="4447950"/>
            <a:ext cx="2996100" cy="1704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1600"/>
              <a:buNone/>
              <a:defRPr sz="16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324" name="Google Shape;324;p25"/>
          <p:cNvSpPr txBox="1">
            <a:spLocks noGrp="1"/>
          </p:cNvSpPr>
          <p:nvPr>
            <p:ph type="body" idx="15"/>
          </p:nvPr>
        </p:nvSpPr>
        <p:spPr>
          <a:xfrm>
            <a:off x="4759575" y="4682100"/>
            <a:ext cx="2819100" cy="1704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dk1"/>
              </a:buClr>
              <a:buSzPts val="1000"/>
              <a:buChar char="●"/>
              <a:defRPr sz="1000"/>
            </a:lvl1pPr>
            <a:lvl2pPr marL="914400" lvl="1" indent="-292100">
              <a:spcBef>
                <a:spcPts val="0"/>
              </a:spcBef>
              <a:spcAft>
                <a:spcPts val="0"/>
              </a:spcAft>
              <a:buClr>
                <a:schemeClr val="dk1"/>
              </a:buClr>
              <a:buSzPts val="1000"/>
              <a:buChar char="○"/>
              <a:defRPr sz="1000"/>
            </a:lvl2pPr>
            <a:lvl3pPr marL="1371600" lvl="2" indent="-292100">
              <a:spcBef>
                <a:spcPts val="0"/>
              </a:spcBef>
              <a:spcAft>
                <a:spcPts val="0"/>
              </a:spcAft>
              <a:buClr>
                <a:schemeClr val="dk1"/>
              </a:buClr>
              <a:buSzPts val="1000"/>
              <a:buChar char="■"/>
              <a:defRPr sz="1000"/>
            </a:lvl3pPr>
            <a:lvl4pPr marL="1828800" lvl="3" indent="-292100">
              <a:spcBef>
                <a:spcPts val="0"/>
              </a:spcBef>
              <a:spcAft>
                <a:spcPts val="0"/>
              </a:spcAft>
              <a:buClr>
                <a:schemeClr val="dk1"/>
              </a:buClr>
              <a:buSzPts val="1000"/>
              <a:buChar char="●"/>
              <a:defRPr sz="1000"/>
            </a:lvl4pPr>
            <a:lvl5pPr marL="2286000" lvl="4" indent="-292100">
              <a:spcBef>
                <a:spcPts val="0"/>
              </a:spcBef>
              <a:spcAft>
                <a:spcPts val="0"/>
              </a:spcAft>
              <a:buClr>
                <a:schemeClr val="dk1"/>
              </a:buClr>
              <a:buSzPts val="1000"/>
              <a:buChar char="○"/>
              <a:defRPr sz="1000"/>
            </a:lvl5pPr>
            <a:lvl6pPr marL="2743200" lvl="5" indent="-292100">
              <a:spcBef>
                <a:spcPts val="0"/>
              </a:spcBef>
              <a:spcAft>
                <a:spcPts val="0"/>
              </a:spcAft>
              <a:buClr>
                <a:schemeClr val="dk1"/>
              </a:buClr>
              <a:buSzPts val="1000"/>
              <a:buChar char="■"/>
              <a:defRPr sz="1000"/>
            </a:lvl6pPr>
            <a:lvl7pPr marL="3200400" lvl="6" indent="-292100">
              <a:spcBef>
                <a:spcPts val="0"/>
              </a:spcBef>
              <a:spcAft>
                <a:spcPts val="0"/>
              </a:spcAft>
              <a:buClr>
                <a:schemeClr val="dk1"/>
              </a:buClr>
              <a:buSzPts val="1000"/>
              <a:buChar char="●"/>
              <a:defRPr sz="1000"/>
            </a:lvl7pPr>
            <a:lvl8pPr marL="3657600" lvl="7" indent="-292100">
              <a:spcBef>
                <a:spcPts val="0"/>
              </a:spcBef>
              <a:spcAft>
                <a:spcPts val="0"/>
              </a:spcAft>
              <a:buClr>
                <a:schemeClr val="dk1"/>
              </a:buClr>
              <a:buSzPts val="1000"/>
              <a:buChar char="○"/>
              <a:defRPr sz="1000"/>
            </a:lvl8pPr>
            <a:lvl9pPr marL="4114800" lvl="8" indent="-292100">
              <a:spcBef>
                <a:spcPts val="0"/>
              </a:spcBef>
              <a:spcAft>
                <a:spcPts val="0"/>
              </a:spcAft>
              <a:buClr>
                <a:schemeClr val="dk1"/>
              </a:buClr>
              <a:buSzPts val="1000"/>
              <a:buChar char="■"/>
              <a:defRPr sz="1000"/>
            </a:lvl9pPr>
          </a:lstStyle>
          <a:p>
            <a:endParaRPr/>
          </a:p>
        </p:txBody>
      </p:sp>
      <p:sp>
        <p:nvSpPr>
          <p:cNvPr id="325" name="Google Shape;325;p25"/>
          <p:cNvSpPr txBox="1">
            <a:spLocks noGrp="1"/>
          </p:cNvSpPr>
          <p:nvPr>
            <p:ph type="title"/>
          </p:nvPr>
        </p:nvSpPr>
        <p:spPr>
          <a:xfrm>
            <a:off x="230900" y="457200"/>
            <a:ext cx="4406400" cy="562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1"/>
              </a:buClr>
              <a:buSzPts val="3600"/>
              <a:buNone/>
              <a:defRPr/>
            </a:lvl1pPr>
            <a:lvl2pPr lvl="1">
              <a:spcBef>
                <a:spcPts val="0"/>
              </a:spcBef>
              <a:spcAft>
                <a:spcPts val="0"/>
              </a:spcAft>
              <a:buClr>
                <a:schemeClr val="dk1"/>
              </a:buClr>
              <a:buSzPts val="3600"/>
              <a:buNone/>
              <a:defRPr sz="3600"/>
            </a:lvl2pPr>
            <a:lvl3pPr lvl="2">
              <a:spcBef>
                <a:spcPts val="0"/>
              </a:spcBef>
              <a:spcAft>
                <a:spcPts val="0"/>
              </a:spcAft>
              <a:buClr>
                <a:schemeClr val="dk1"/>
              </a:buClr>
              <a:buSzPts val="3600"/>
              <a:buNone/>
              <a:defRPr sz="3600"/>
            </a:lvl3pPr>
            <a:lvl4pPr lvl="3">
              <a:spcBef>
                <a:spcPts val="0"/>
              </a:spcBef>
              <a:spcAft>
                <a:spcPts val="0"/>
              </a:spcAft>
              <a:buClr>
                <a:schemeClr val="dk1"/>
              </a:buClr>
              <a:buSzPts val="3600"/>
              <a:buNone/>
              <a:defRPr sz="3600"/>
            </a:lvl4pPr>
            <a:lvl5pPr lvl="4">
              <a:spcBef>
                <a:spcPts val="0"/>
              </a:spcBef>
              <a:spcAft>
                <a:spcPts val="0"/>
              </a:spcAft>
              <a:buClr>
                <a:schemeClr val="dk1"/>
              </a:buClr>
              <a:buSzPts val="3600"/>
              <a:buNone/>
              <a:defRPr sz="3600"/>
            </a:lvl5pPr>
            <a:lvl6pPr lvl="5">
              <a:spcBef>
                <a:spcPts val="0"/>
              </a:spcBef>
              <a:spcAft>
                <a:spcPts val="0"/>
              </a:spcAft>
              <a:buClr>
                <a:schemeClr val="dk1"/>
              </a:buClr>
              <a:buSzPts val="3600"/>
              <a:buNone/>
              <a:defRPr sz="3600"/>
            </a:lvl6pPr>
            <a:lvl7pPr lvl="6">
              <a:spcBef>
                <a:spcPts val="0"/>
              </a:spcBef>
              <a:spcAft>
                <a:spcPts val="0"/>
              </a:spcAft>
              <a:buClr>
                <a:schemeClr val="dk1"/>
              </a:buClr>
              <a:buSzPts val="3600"/>
              <a:buNone/>
              <a:defRPr sz="3600"/>
            </a:lvl7pPr>
            <a:lvl8pPr lvl="7">
              <a:spcBef>
                <a:spcPts val="0"/>
              </a:spcBef>
              <a:spcAft>
                <a:spcPts val="0"/>
              </a:spcAft>
              <a:buClr>
                <a:schemeClr val="dk1"/>
              </a:buClr>
              <a:buSzPts val="3600"/>
              <a:buNone/>
              <a:defRPr sz="3600"/>
            </a:lvl8pPr>
            <a:lvl9pPr lvl="8">
              <a:spcBef>
                <a:spcPts val="0"/>
              </a:spcBef>
              <a:spcAft>
                <a:spcPts val="0"/>
              </a:spcAft>
              <a:buClr>
                <a:schemeClr val="dk1"/>
              </a:buClr>
              <a:buSzPts val="3600"/>
              <a:buNone/>
              <a:defRPr sz="3600"/>
            </a:lvl9pPr>
          </a:lstStyle>
          <a:p>
            <a:endParaRPr/>
          </a:p>
        </p:txBody>
      </p:sp>
      <p:sp>
        <p:nvSpPr>
          <p:cNvPr id="326" name="Google Shape;326;p2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Line Graph">
  <p:cSld name="CUSTOM_12">
    <p:spTree>
      <p:nvGrpSpPr>
        <p:cNvPr id="1" name="Shape 327"/>
        <p:cNvGrpSpPr/>
        <p:nvPr/>
      </p:nvGrpSpPr>
      <p:grpSpPr>
        <a:xfrm>
          <a:off x="0" y="0"/>
          <a:ext cx="0" cy="0"/>
          <a:chOff x="0" y="0"/>
          <a:chExt cx="0" cy="0"/>
        </a:xfrm>
      </p:grpSpPr>
      <p:sp>
        <p:nvSpPr>
          <p:cNvPr id="328" name="Google Shape;328;p26"/>
          <p:cNvSpPr txBox="1">
            <a:spLocks noGrp="1"/>
          </p:cNvSpPr>
          <p:nvPr>
            <p:ph type="title"/>
          </p:nvPr>
        </p:nvSpPr>
        <p:spPr>
          <a:xfrm>
            <a:off x="230900" y="457200"/>
            <a:ext cx="4406400" cy="562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1"/>
              </a:buClr>
              <a:buSzPts val="3600"/>
              <a:buNone/>
              <a:defRPr/>
            </a:lvl1pPr>
            <a:lvl2pPr lvl="1">
              <a:spcBef>
                <a:spcPts val="0"/>
              </a:spcBef>
              <a:spcAft>
                <a:spcPts val="0"/>
              </a:spcAft>
              <a:buClr>
                <a:schemeClr val="dk1"/>
              </a:buClr>
              <a:buSzPts val="3600"/>
              <a:buNone/>
              <a:defRPr sz="3600"/>
            </a:lvl2pPr>
            <a:lvl3pPr lvl="2">
              <a:spcBef>
                <a:spcPts val="0"/>
              </a:spcBef>
              <a:spcAft>
                <a:spcPts val="0"/>
              </a:spcAft>
              <a:buClr>
                <a:schemeClr val="dk1"/>
              </a:buClr>
              <a:buSzPts val="3600"/>
              <a:buNone/>
              <a:defRPr sz="3600"/>
            </a:lvl3pPr>
            <a:lvl4pPr lvl="3">
              <a:spcBef>
                <a:spcPts val="0"/>
              </a:spcBef>
              <a:spcAft>
                <a:spcPts val="0"/>
              </a:spcAft>
              <a:buClr>
                <a:schemeClr val="dk1"/>
              </a:buClr>
              <a:buSzPts val="3600"/>
              <a:buNone/>
              <a:defRPr sz="3600"/>
            </a:lvl4pPr>
            <a:lvl5pPr lvl="4">
              <a:spcBef>
                <a:spcPts val="0"/>
              </a:spcBef>
              <a:spcAft>
                <a:spcPts val="0"/>
              </a:spcAft>
              <a:buClr>
                <a:schemeClr val="dk1"/>
              </a:buClr>
              <a:buSzPts val="3600"/>
              <a:buNone/>
              <a:defRPr sz="3600"/>
            </a:lvl5pPr>
            <a:lvl6pPr lvl="5">
              <a:spcBef>
                <a:spcPts val="0"/>
              </a:spcBef>
              <a:spcAft>
                <a:spcPts val="0"/>
              </a:spcAft>
              <a:buClr>
                <a:schemeClr val="dk1"/>
              </a:buClr>
              <a:buSzPts val="3600"/>
              <a:buNone/>
              <a:defRPr sz="3600"/>
            </a:lvl6pPr>
            <a:lvl7pPr lvl="6">
              <a:spcBef>
                <a:spcPts val="0"/>
              </a:spcBef>
              <a:spcAft>
                <a:spcPts val="0"/>
              </a:spcAft>
              <a:buClr>
                <a:schemeClr val="dk1"/>
              </a:buClr>
              <a:buSzPts val="3600"/>
              <a:buNone/>
              <a:defRPr sz="3600"/>
            </a:lvl7pPr>
            <a:lvl8pPr lvl="7">
              <a:spcBef>
                <a:spcPts val="0"/>
              </a:spcBef>
              <a:spcAft>
                <a:spcPts val="0"/>
              </a:spcAft>
              <a:buClr>
                <a:schemeClr val="dk1"/>
              </a:buClr>
              <a:buSzPts val="3600"/>
              <a:buNone/>
              <a:defRPr sz="3600"/>
            </a:lvl8pPr>
            <a:lvl9pPr lvl="8">
              <a:spcBef>
                <a:spcPts val="0"/>
              </a:spcBef>
              <a:spcAft>
                <a:spcPts val="0"/>
              </a:spcAft>
              <a:buClr>
                <a:schemeClr val="dk1"/>
              </a:buClr>
              <a:buSzPts val="3600"/>
              <a:buNone/>
              <a:defRPr sz="3600"/>
            </a:lvl9pPr>
          </a:lstStyle>
          <a:p>
            <a:endParaRPr/>
          </a:p>
        </p:txBody>
      </p:sp>
      <p:sp>
        <p:nvSpPr>
          <p:cNvPr id="329" name="Google Shape;329;p2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Objectives / Key Takeaways">
  <p:cSld name="CUSTOM_12_1">
    <p:spTree>
      <p:nvGrpSpPr>
        <p:cNvPr id="1" name="Shape 330"/>
        <p:cNvGrpSpPr/>
        <p:nvPr/>
      </p:nvGrpSpPr>
      <p:grpSpPr>
        <a:xfrm>
          <a:off x="0" y="0"/>
          <a:ext cx="0" cy="0"/>
          <a:chOff x="0" y="0"/>
          <a:chExt cx="0" cy="0"/>
        </a:xfrm>
      </p:grpSpPr>
      <p:graphicFrame>
        <p:nvGraphicFramePr>
          <p:cNvPr id="331" name="Google Shape;331;p27"/>
          <p:cNvGraphicFramePr/>
          <p:nvPr/>
        </p:nvGraphicFramePr>
        <p:xfrm>
          <a:off x="228588" y="1424250"/>
          <a:ext cx="3000000" cy="3000000"/>
        </p:xfrm>
        <a:graphic>
          <a:graphicData uri="http://schemas.openxmlformats.org/drawingml/2006/table">
            <a:tbl>
              <a:tblPr>
                <a:noFill/>
                <a:tableStyleId>{98263D42-95D7-41A4-A575-99D32291D63E}</a:tableStyleId>
              </a:tblPr>
              <a:tblGrid>
                <a:gridCol w="2711825">
                  <a:extLst>
                    <a:ext uri="{9D8B030D-6E8A-4147-A177-3AD203B41FA5}">
                      <a16:colId xmlns:a16="http://schemas.microsoft.com/office/drawing/2014/main" val="20000"/>
                    </a:ext>
                  </a:extLst>
                </a:gridCol>
              </a:tblGrid>
              <a:tr h="3817025">
                <a:tc>
                  <a:txBody>
                    <a:bodyPr/>
                    <a:lstStyle/>
                    <a:p>
                      <a:pPr marL="0" lvl="0" indent="0" algn="l" rtl="0">
                        <a:spcBef>
                          <a:spcPts val="0"/>
                        </a:spcBef>
                        <a:spcAft>
                          <a:spcPts val="0"/>
                        </a:spcAft>
                        <a:buNone/>
                      </a:pPr>
                      <a:endParaRPr dirty="0">
                        <a:solidFill>
                          <a:schemeClr val="dk1"/>
                        </a:solidFill>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332" name="Google Shape;332;p27"/>
          <p:cNvGraphicFramePr/>
          <p:nvPr/>
        </p:nvGraphicFramePr>
        <p:xfrm>
          <a:off x="3216075" y="1424250"/>
          <a:ext cx="3000000" cy="3000000"/>
        </p:xfrm>
        <a:graphic>
          <a:graphicData uri="http://schemas.openxmlformats.org/drawingml/2006/table">
            <a:tbl>
              <a:tblPr>
                <a:noFill/>
                <a:tableStyleId>{98263D42-95D7-41A4-A575-99D32291D63E}</a:tableStyleId>
              </a:tblPr>
              <a:tblGrid>
                <a:gridCol w="2711825">
                  <a:extLst>
                    <a:ext uri="{9D8B030D-6E8A-4147-A177-3AD203B41FA5}">
                      <a16:colId xmlns:a16="http://schemas.microsoft.com/office/drawing/2014/main" val="20000"/>
                    </a:ext>
                  </a:extLst>
                </a:gridCol>
              </a:tblGrid>
              <a:tr h="3817025">
                <a:tc>
                  <a:txBody>
                    <a:bodyPr/>
                    <a:lstStyle/>
                    <a:p>
                      <a:pPr marL="0" lvl="0" indent="0" algn="l" rtl="0">
                        <a:spcBef>
                          <a:spcPts val="0"/>
                        </a:spcBef>
                        <a:spcAft>
                          <a:spcPts val="0"/>
                        </a:spcAft>
                        <a:buNone/>
                      </a:pPr>
                      <a:endParaRPr dirty="0">
                        <a:solidFill>
                          <a:schemeClr val="dk1"/>
                        </a:solidFill>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333" name="Google Shape;333;p27"/>
          <p:cNvGraphicFramePr/>
          <p:nvPr/>
        </p:nvGraphicFramePr>
        <p:xfrm>
          <a:off x="6203563" y="1424250"/>
          <a:ext cx="3000000" cy="3000000"/>
        </p:xfrm>
        <a:graphic>
          <a:graphicData uri="http://schemas.openxmlformats.org/drawingml/2006/table">
            <a:tbl>
              <a:tblPr>
                <a:noFill/>
                <a:tableStyleId>{98263D42-95D7-41A4-A575-99D32291D63E}</a:tableStyleId>
              </a:tblPr>
              <a:tblGrid>
                <a:gridCol w="2711825">
                  <a:extLst>
                    <a:ext uri="{9D8B030D-6E8A-4147-A177-3AD203B41FA5}">
                      <a16:colId xmlns:a16="http://schemas.microsoft.com/office/drawing/2014/main" val="20000"/>
                    </a:ext>
                  </a:extLst>
                </a:gridCol>
              </a:tblGrid>
              <a:tr h="3817025">
                <a:tc>
                  <a:txBody>
                    <a:bodyPr/>
                    <a:lstStyle/>
                    <a:p>
                      <a:pPr marL="0" lvl="0" indent="0" algn="l" rtl="0">
                        <a:spcBef>
                          <a:spcPts val="0"/>
                        </a:spcBef>
                        <a:spcAft>
                          <a:spcPts val="0"/>
                        </a:spcAft>
                        <a:buNone/>
                      </a:pPr>
                      <a:endParaRPr dirty="0">
                        <a:solidFill>
                          <a:schemeClr val="dk1"/>
                        </a:solidFill>
                      </a:endParaRPr>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334" name="Google Shape;334;p27"/>
          <p:cNvSpPr txBox="1">
            <a:spLocks noGrp="1"/>
          </p:cNvSpPr>
          <p:nvPr>
            <p:ph type="body" idx="1"/>
          </p:nvPr>
        </p:nvSpPr>
        <p:spPr>
          <a:xfrm>
            <a:off x="356300" y="2437750"/>
            <a:ext cx="2456400" cy="2462400"/>
          </a:xfrm>
          <a:prstGeom prst="rect">
            <a:avLst/>
          </a:prstGeom>
        </p:spPr>
        <p:txBody>
          <a:bodyPr spcFirstLastPara="1" wrap="square" lIns="91425" tIns="91425" rIns="91425" bIns="91425" anchor="b"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335" name="Google Shape;335;p27"/>
          <p:cNvSpPr txBox="1">
            <a:spLocks noGrp="1"/>
          </p:cNvSpPr>
          <p:nvPr>
            <p:ph type="body" idx="2"/>
          </p:nvPr>
        </p:nvSpPr>
        <p:spPr>
          <a:xfrm>
            <a:off x="3343788" y="2437750"/>
            <a:ext cx="2456400" cy="2462400"/>
          </a:xfrm>
          <a:prstGeom prst="rect">
            <a:avLst/>
          </a:prstGeom>
        </p:spPr>
        <p:txBody>
          <a:bodyPr spcFirstLastPara="1" wrap="square" lIns="91425" tIns="91425" rIns="91425" bIns="91425" anchor="b"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336" name="Google Shape;336;p27"/>
          <p:cNvSpPr txBox="1">
            <a:spLocks noGrp="1"/>
          </p:cNvSpPr>
          <p:nvPr>
            <p:ph type="body" idx="3"/>
          </p:nvPr>
        </p:nvSpPr>
        <p:spPr>
          <a:xfrm>
            <a:off x="6331275" y="2437750"/>
            <a:ext cx="2456400" cy="2462400"/>
          </a:xfrm>
          <a:prstGeom prst="rect">
            <a:avLst/>
          </a:prstGeom>
        </p:spPr>
        <p:txBody>
          <a:bodyPr spcFirstLastPara="1" wrap="square" lIns="91425" tIns="91425" rIns="91425" bIns="91425" anchor="b"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337" name="Google Shape;337;p27"/>
          <p:cNvSpPr txBox="1">
            <a:spLocks noGrp="1"/>
          </p:cNvSpPr>
          <p:nvPr>
            <p:ph type="title"/>
          </p:nvPr>
        </p:nvSpPr>
        <p:spPr>
          <a:xfrm>
            <a:off x="333350" y="1565975"/>
            <a:ext cx="2502300" cy="6780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338" name="Google Shape;338;p27"/>
          <p:cNvSpPr txBox="1">
            <a:spLocks noGrp="1"/>
          </p:cNvSpPr>
          <p:nvPr>
            <p:ph type="title" idx="4"/>
          </p:nvPr>
        </p:nvSpPr>
        <p:spPr>
          <a:xfrm>
            <a:off x="3320850" y="1565975"/>
            <a:ext cx="2502300" cy="6780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339" name="Google Shape;339;p27"/>
          <p:cNvSpPr txBox="1">
            <a:spLocks noGrp="1"/>
          </p:cNvSpPr>
          <p:nvPr>
            <p:ph type="title" idx="5"/>
          </p:nvPr>
        </p:nvSpPr>
        <p:spPr>
          <a:xfrm>
            <a:off x="6308325" y="1565975"/>
            <a:ext cx="2502300" cy="6780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340" name="Google Shape;340;p27"/>
          <p:cNvSpPr txBox="1">
            <a:spLocks noGrp="1"/>
          </p:cNvSpPr>
          <p:nvPr>
            <p:ph type="title" idx="6"/>
          </p:nvPr>
        </p:nvSpPr>
        <p:spPr>
          <a:xfrm>
            <a:off x="230900" y="457200"/>
            <a:ext cx="4406400" cy="562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1"/>
              </a:buClr>
              <a:buSzPts val="3600"/>
              <a:buNone/>
              <a:defRPr/>
            </a:lvl1pPr>
            <a:lvl2pPr lvl="1">
              <a:spcBef>
                <a:spcPts val="0"/>
              </a:spcBef>
              <a:spcAft>
                <a:spcPts val="0"/>
              </a:spcAft>
              <a:buClr>
                <a:schemeClr val="dk1"/>
              </a:buClr>
              <a:buSzPts val="3600"/>
              <a:buNone/>
              <a:defRPr sz="3600"/>
            </a:lvl2pPr>
            <a:lvl3pPr lvl="2">
              <a:spcBef>
                <a:spcPts val="0"/>
              </a:spcBef>
              <a:spcAft>
                <a:spcPts val="0"/>
              </a:spcAft>
              <a:buClr>
                <a:schemeClr val="dk1"/>
              </a:buClr>
              <a:buSzPts val="3600"/>
              <a:buNone/>
              <a:defRPr sz="3600"/>
            </a:lvl3pPr>
            <a:lvl4pPr lvl="3">
              <a:spcBef>
                <a:spcPts val="0"/>
              </a:spcBef>
              <a:spcAft>
                <a:spcPts val="0"/>
              </a:spcAft>
              <a:buClr>
                <a:schemeClr val="dk1"/>
              </a:buClr>
              <a:buSzPts val="3600"/>
              <a:buNone/>
              <a:defRPr sz="3600"/>
            </a:lvl4pPr>
            <a:lvl5pPr lvl="4">
              <a:spcBef>
                <a:spcPts val="0"/>
              </a:spcBef>
              <a:spcAft>
                <a:spcPts val="0"/>
              </a:spcAft>
              <a:buClr>
                <a:schemeClr val="dk1"/>
              </a:buClr>
              <a:buSzPts val="3600"/>
              <a:buNone/>
              <a:defRPr sz="3600"/>
            </a:lvl5pPr>
            <a:lvl6pPr lvl="5">
              <a:spcBef>
                <a:spcPts val="0"/>
              </a:spcBef>
              <a:spcAft>
                <a:spcPts val="0"/>
              </a:spcAft>
              <a:buClr>
                <a:schemeClr val="dk1"/>
              </a:buClr>
              <a:buSzPts val="3600"/>
              <a:buNone/>
              <a:defRPr sz="3600"/>
            </a:lvl6pPr>
            <a:lvl7pPr lvl="6">
              <a:spcBef>
                <a:spcPts val="0"/>
              </a:spcBef>
              <a:spcAft>
                <a:spcPts val="0"/>
              </a:spcAft>
              <a:buClr>
                <a:schemeClr val="dk1"/>
              </a:buClr>
              <a:buSzPts val="3600"/>
              <a:buNone/>
              <a:defRPr sz="3600"/>
            </a:lvl7pPr>
            <a:lvl8pPr lvl="7">
              <a:spcBef>
                <a:spcPts val="0"/>
              </a:spcBef>
              <a:spcAft>
                <a:spcPts val="0"/>
              </a:spcAft>
              <a:buClr>
                <a:schemeClr val="dk1"/>
              </a:buClr>
              <a:buSzPts val="3600"/>
              <a:buNone/>
              <a:defRPr sz="3600"/>
            </a:lvl8pPr>
            <a:lvl9pPr lvl="8">
              <a:spcBef>
                <a:spcPts val="0"/>
              </a:spcBef>
              <a:spcAft>
                <a:spcPts val="0"/>
              </a:spcAft>
              <a:buClr>
                <a:schemeClr val="dk1"/>
              </a:buClr>
              <a:buSzPts val="3600"/>
              <a:buNone/>
              <a:defRPr sz="3600"/>
            </a:lvl9pPr>
          </a:lstStyle>
          <a:p>
            <a:endParaRPr/>
          </a:p>
        </p:txBody>
      </p:sp>
      <p:sp>
        <p:nvSpPr>
          <p:cNvPr id="341" name="Google Shape;341;p27"/>
          <p:cNvSpPr txBox="1">
            <a:spLocks noGrp="1"/>
          </p:cNvSpPr>
          <p:nvPr>
            <p:ph type="title" idx="7"/>
          </p:nvPr>
        </p:nvSpPr>
        <p:spPr>
          <a:xfrm>
            <a:off x="316303" y="1833564"/>
            <a:ext cx="2502300" cy="1358100"/>
          </a:xfrm>
          <a:prstGeom prst="rect">
            <a:avLst/>
          </a:prstGeom>
        </p:spPr>
        <p:txBody>
          <a:bodyPr spcFirstLastPara="1" wrap="square" lIns="91425" tIns="91425" rIns="91425" bIns="91425" anchor="t" anchorCtr="0">
            <a:noAutofit/>
          </a:bodyPr>
          <a:lstStyle>
            <a:lvl1pPr lvl="0">
              <a:spcBef>
                <a:spcPts val="0"/>
              </a:spcBef>
              <a:spcAft>
                <a:spcPts val="0"/>
              </a:spcAft>
              <a:buClr>
                <a:schemeClr val="dk1"/>
              </a:buClr>
              <a:buSzPts val="3600"/>
              <a:buNone/>
              <a:defRPr/>
            </a:lvl1pPr>
            <a:lvl2pPr lvl="1">
              <a:spcBef>
                <a:spcPts val="0"/>
              </a:spcBef>
              <a:spcAft>
                <a:spcPts val="0"/>
              </a:spcAft>
              <a:buClr>
                <a:schemeClr val="dk1"/>
              </a:buClr>
              <a:buSzPts val="3600"/>
              <a:buNone/>
              <a:defRPr sz="3600"/>
            </a:lvl2pPr>
            <a:lvl3pPr lvl="2">
              <a:spcBef>
                <a:spcPts val="0"/>
              </a:spcBef>
              <a:spcAft>
                <a:spcPts val="0"/>
              </a:spcAft>
              <a:buClr>
                <a:schemeClr val="dk1"/>
              </a:buClr>
              <a:buSzPts val="3600"/>
              <a:buNone/>
              <a:defRPr sz="3600"/>
            </a:lvl3pPr>
            <a:lvl4pPr lvl="3">
              <a:spcBef>
                <a:spcPts val="0"/>
              </a:spcBef>
              <a:spcAft>
                <a:spcPts val="0"/>
              </a:spcAft>
              <a:buClr>
                <a:schemeClr val="dk1"/>
              </a:buClr>
              <a:buSzPts val="3600"/>
              <a:buNone/>
              <a:defRPr sz="3600"/>
            </a:lvl4pPr>
            <a:lvl5pPr lvl="4">
              <a:spcBef>
                <a:spcPts val="0"/>
              </a:spcBef>
              <a:spcAft>
                <a:spcPts val="0"/>
              </a:spcAft>
              <a:buClr>
                <a:schemeClr val="dk1"/>
              </a:buClr>
              <a:buSzPts val="3600"/>
              <a:buNone/>
              <a:defRPr sz="3600"/>
            </a:lvl5pPr>
            <a:lvl6pPr lvl="5">
              <a:spcBef>
                <a:spcPts val="0"/>
              </a:spcBef>
              <a:spcAft>
                <a:spcPts val="0"/>
              </a:spcAft>
              <a:buClr>
                <a:schemeClr val="dk1"/>
              </a:buClr>
              <a:buSzPts val="3600"/>
              <a:buNone/>
              <a:defRPr sz="3600"/>
            </a:lvl6pPr>
            <a:lvl7pPr lvl="6">
              <a:spcBef>
                <a:spcPts val="0"/>
              </a:spcBef>
              <a:spcAft>
                <a:spcPts val="0"/>
              </a:spcAft>
              <a:buClr>
                <a:schemeClr val="dk1"/>
              </a:buClr>
              <a:buSzPts val="3600"/>
              <a:buNone/>
              <a:defRPr sz="3600"/>
            </a:lvl7pPr>
            <a:lvl8pPr lvl="7">
              <a:spcBef>
                <a:spcPts val="0"/>
              </a:spcBef>
              <a:spcAft>
                <a:spcPts val="0"/>
              </a:spcAft>
              <a:buClr>
                <a:schemeClr val="dk1"/>
              </a:buClr>
              <a:buSzPts val="3600"/>
              <a:buNone/>
              <a:defRPr sz="3600"/>
            </a:lvl8pPr>
            <a:lvl9pPr lvl="8">
              <a:spcBef>
                <a:spcPts val="0"/>
              </a:spcBef>
              <a:spcAft>
                <a:spcPts val="0"/>
              </a:spcAft>
              <a:buClr>
                <a:schemeClr val="dk1"/>
              </a:buClr>
              <a:buSzPts val="3600"/>
              <a:buNone/>
              <a:defRPr sz="3600"/>
            </a:lvl9pPr>
          </a:lstStyle>
          <a:p>
            <a:endParaRPr/>
          </a:p>
        </p:txBody>
      </p:sp>
      <p:sp>
        <p:nvSpPr>
          <p:cNvPr id="342" name="Google Shape;342;p27"/>
          <p:cNvSpPr txBox="1">
            <a:spLocks noGrp="1"/>
          </p:cNvSpPr>
          <p:nvPr>
            <p:ph type="title" idx="8"/>
          </p:nvPr>
        </p:nvSpPr>
        <p:spPr>
          <a:xfrm>
            <a:off x="3320853" y="1833564"/>
            <a:ext cx="2502300" cy="1358100"/>
          </a:xfrm>
          <a:prstGeom prst="rect">
            <a:avLst/>
          </a:prstGeom>
        </p:spPr>
        <p:txBody>
          <a:bodyPr spcFirstLastPara="1" wrap="square" lIns="91425" tIns="91425" rIns="91425" bIns="91425" anchor="t" anchorCtr="0">
            <a:noAutofit/>
          </a:bodyPr>
          <a:lstStyle>
            <a:lvl1pPr lvl="0">
              <a:spcBef>
                <a:spcPts val="0"/>
              </a:spcBef>
              <a:spcAft>
                <a:spcPts val="0"/>
              </a:spcAft>
              <a:buClr>
                <a:schemeClr val="dk1"/>
              </a:buClr>
              <a:buSzPts val="3600"/>
              <a:buNone/>
              <a:defRPr/>
            </a:lvl1pPr>
            <a:lvl2pPr lvl="1">
              <a:spcBef>
                <a:spcPts val="0"/>
              </a:spcBef>
              <a:spcAft>
                <a:spcPts val="0"/>
              </a:spcAft>
              <a:buClr>
                <a:schemeClr val="dk1"/>
              </a:buClr>
              <a:buSzPts val="3600"/>
              <a:buNone/>
              <a:defRPr sz="3600"/>
            </a:lvl2pPr>
            <a:lvl3pPr lvl="2">
              <a:spcBef>
                <a:spcPts val="0"/>
              </a:spcBef>
              <a:spcAft>
                <a:spcPts val="0"/>
              </a:spcAft>
              <a:buClr>
                <a:schemeClr val="dk1"/>
              </a:buClr>
              <a:buSzPts val="3600"/>
              <a:buNone/>
              <a:defRPr sz="3600"/>
            </a:lvl3pPr>
            <a:lvl4pPr lvl="3">
              <a:spcBef>
                <a:spcPts val="0"/>
              </a:spcBef>
              <a:spcAft>
                <a:spcPts val="0"/>
              </a:spcAft>
              <a:buClr>
                <a:schemeClr val="dk1"/>
              </a:buClr>
              <a:buSzPts val="3600"/>
              <a:buNone/>
              <a:defRPr sz="3600"/>
            </a:lvl4pPr>
            <a:lvl5pPr lvl="4">
              <a:spcBef>
                <a:spcPts val="0"/>
              </a:spcBef>
              <a:spcAft>
                <a:spcPts val="0"/>
              </a:spcAft>
              <a:buClr>
                <a:schemeClr val="dk1"/>
              </a:buClr>
              <a:buSzPts val="3600"/>
              <a:buNone/>
              <a:defRPr sz="3600"/>
            </a:lvl5pPr>
            <a:lvl6pPr lvl="5">
              <a:spcBef>
                <a:spcPts val="0"/>
              </a:spcBef>
              <a:spcAft>
                <a:spcPts val="0"/>
              </a:spcAft>
              <a:buClr>
                <a:schemeClr val="dk1"/>
              </a:buClr>
              <a:buSzPts val="3600"/>
              <a:buNone/>
              <a:defRPr sz="3600"/>
            </a:lvl6pPr>
            <a:lvl7pPr lvl="6">
              <a:spcBef>
                <a:spcPts val="0"/>
              </a:spcBef>
              <a:spcAft>
                <a:spcPts val="0"/>
              </a:spcAft>
              <a:buClr>
                <a:schemeClr val="dk1"/>
              </a:buClr>
              <a:buSzPts val="3600"/>
              <a:buNone/>
              <a:defRPr sz="3600"/>
            </a:lvl7pPr>
            <a:lvl8pPr lvl="7">
              <a:spcBef>
                <a:spcPts val="0"/>
              </a:spcBef>
              <a:spcAft>
                <a:spcPts val="0"/>
              </a:spcAft>
              <a:buClr>
                <a:schemeClr val="dk1"/>
              </a:buClr>
              <a:buSzPts val="3600"/>
              <a:buNone/>
              <a:defRPr sz="3600"/>
            </a:lvl8pPr>
            <a:lvl9pPr lvl="8">
              <a:spcBef>
                <a:spcPts val="0"/>
              </a:spcBef>
              <a:spcAft>
                <a:spcPts val="0"/>
              </a:spcAft>
              <a:buClr>
                <a:schemeClr val="dk1"/>
              </a:buClr>
              <a:buSzPts val="3600"/>
              <a:buNone/>
              <a:defRPr sz="3600"/>
            </a:lvl9pPr>
          </a:lstStyle>
          <a:p>
            <a:endParaRPr/>
          </a:p>
        </p:txBody>
      </p:sp>
      <p:sp>
        <p:nvSpPr>
          <p:cNvPr id="343" name="Google Shape;343;p27"/>
          <p:cNvSpPr txBox="1">
            <a:spLocks noGrp="1"/>
          </p:cNvSpPr>
          <p:nvPr>
            <p:ph type="title" idx="9"/>
          </p:nvPr>
        </p:nvSpPr>
        <p:spPr>
          <a:xfrm>
            <a:off x="6308328" y="1833564"/>
            <a:ext cx="2502300" cy="1358100"/>
          </a:xfrm>
          <a:prstGeom prst="rect">
            <a:avLst/>
          </a:prstGeom>
        </p:spPr>
        <p:txBody>
          <a:bodyPr spcFirstLastPara="1" wrap="square" lIns="91425" tIns="91425" rIns="91425" bIns="91425" anchor="t" anchorCtr="0">
            <a:noAutofit/>
          </a:bodyPr>
          <a:lstStyle>
            <a:lvl1pPr lvl="0">
              <a:spcBef>
                <a:spcPts val="0"/>
              </a:spcBef>
              <a:spcAft>
                <a:spcPts val="0"/>
              </a:spcAft>
              <a:buClr>
                <a:schemeClr val="dk1"/>
              </a:buClr>
              <a:buSzPts val="3600"/>
              <a:buNone/>
              <a:defRPr/>
            </a:lvl1pPr>
            <a:lvl2pPr lvl="1">
              <a:spcBef>
                <a:spcPts val="0"/>
              </a:spcBef>
              <a:spcAft>
                <a:spcPts val="0"/>
              </a:spcAft>
              <a:buClr>
                <a:schemeClr val="dk1"/>
              </a:buClr>
              <a:buSzPts val="3600"/>
              <a:buNone/>
              <a:defRPr sz="3600"/>
            </a:lvl2pPr>
            <a:lvl3pPr lvl="2">
              <a:spcBef>
                <a:spcPts val="0"/>
              </a:spcBef>
              <a:spcAft>
                <a:spcPts val="0"/>
              </a:spcAft>
              <a:buClr>
                <a:schemeClr val="dk1"/>
              </a:buClr>
              <a:buSzPts val="3600"/>
              <a:buNone/>
              <a:defRPr sz="3600"/>
            </a:lvl3pPr>
            <a:lvl4pPr lvl="3">
              <a:spcBef>
                <a:spcPts val="0"/>
              </a:spcBef>
              <a:spcAft>
                <a:spcPts val="0"/>
              </a:spcAft>
              <a:buClr>
                <a:schemeClr val="dk1"/>
              </a:buClr>
              <a:buSzPts val="3600"/>
              <a:buNone/>
              <a:defRPr sz="3600"/>
            </a:lvl4pPr>
            <a:lvl5pPr lvl="4">
              <a:spcBef>
                <a:spcPts val="0"/>
              </a:spcBef>
              <a:spcAft>
                <a:spcPts val="0"/>
              </a:spcAft>
              <a:buClr>
                <a:schemeClr val="dk1"/>
              </a:buClr>
              <a:buSzPts val="3600"/>
              <a:buNone/>
              <a:defRPr sz="3600"/>
            </a:lvl5pPr>
            <a:lvl6pPr lvl="5">
              <a:spcBef>
                <a:spcPts val="0"/>
              </a:spcBef>
              <a:spcAft>
                <a:spcPts val="0"/>
              </a:spcAft>
              <a:buClr>
                <a:schemeClr val="dk1"/>
              </a:buClr>
              <a:buSzPts val="3600"/>
              <a:buNone/>
              <a:defRPr sz="3600"/>
            </a:lvl6pPr>
            <a:lvl7pPr lvl="6">
              <a:spcBef>
                <a:spcPts val="0"/>
              </a:spcBef>
              <a:spcAft>
                <a:spcPts val="0"/>
              </a:spcAft>
              <a:buClr>
                <a:schemeClr val="dk1"/>
              </a:buClr>
              <a:buSzPts val="3600"/>
              <a:buNone/>
              <a:defRPr sz="3600"/>
            </a:lvl7pPr>
            <a:lvl8pPr lvl="7">
              <a:spcBef>
                <a:spcPts val="0"/>
              </a:spcBef>
              <a:spcAft>
                <a:spcPts val="0"/>
              </a:spcAft>
              <a:buClr>
                <a:schemeClr val="dk1"/>
              </a:buClr>
              <a:buSzPts val="3600"/>
              <a:buNone/>
              <a:defRPr sz="3600"/>
            </a:lvl8pPr>
            <a:lvl9pPr lvl="8">
              <a:spcBef>
                <a:spcPts val="0"/>
              </a:spcBef>
              <a:spcAft>
                <a:spcPts val="0"/>
              </a:spcAft>
              <a:buClr>
                <a:schemeClr val="dk1"/>
              </a:buClr>
              <a:buSzPts val="3600"/>
              <a:buNone/>
              <a:defRPr sz="3600"/>
            </a:lvl9pPr>
          </a:lstStyle>
          <a:p>
            <a:endParaRPr/>
          </a:p>
        </p:txBody>
      </p:sp>
      <p:sp>
        <p:nvSpPr>
          <p:cNvPr id="344" name="Google Shape;344;p27"/>
          <p:cNvSpPr txBox="1">
            <a:spLocks noGrp="1"/>
          </p:cNvSpPr>
          <p:nvPr>
            <p:ph type="title" idx="13"/>
          </p:nvPr>
        </p:nvSpPr>
        <p:spPr>
          <a:xfrm>
            <a:off x="5552275" y="457200"/>
            <a:ext cx="3368700" cy="562200"/>
          </a:xfrm>
          <a:prstGeom prst="rect">
            <a:avLst/>
          </a:prstGeom>
        </p:spPr>
        <p:txBody>
          <a:bodyPr spcFirstLastPara="1" wrap="square" lIns="91425" tIns="91425" rIns="91425" bIns="91425" anchor="t" anchorCtr="0">
            <a:noAutofit/>
          </a:bodyPr>
          <a:lstStyle>
            <a:lvl1pPr lvl="0" algn="r">
              <a:spcBef>
                <a:spcPts val="0"/>
              </a:spcBef>
              <a:spcAft>
                <a:spcPts val="0"/>
              </a:spcAft>
              <a:buClr>
                <a:schemeClr val="dk1"/>
              </a:buClr>
              <a:buSzPts val="3600"/>
              <a:buNone/>
              <a:defRPr/>
            </a:lvl1pPr>
            <a:lvl2pPr lvl="1" algn="r">
              <a:spcBef>
                <a:spcPts val="0"/>
              </a:spcBef>
              <a:spcAft>
                <a:spcPts val="0"/>
              </a:spcAft>
              <a:buClr>
                <a:schemeClr val="dk1"/>
              </a:buClr>
              <a:buSzPts val="3600"/>
              <a:buNone/>
              <a:defRPr sz="3600"/>
            </a:lvl2pPr>
            <a:lvl3pPr lvl="2" algn="r">
              <a:spcBef>
                <a:spcPts val="0"/>
              </a:spcBef>
              <a:spcAft>
                <a:spcPts val="0"/>
              </a:spcAft>
              <a:buClr>
                <a:schemeClr val="dk1"/>
              </a:buClr>
              <a:buSzPts val="3600"/>
              <a:buNone/>
              <a:defRPr sz="3600"/>
            </a:lvl3pPr>
            <a:lvl4pPr lvl="3" algn="r">
              <a:spcBef>
                <a:spcPts val="0"/>
              </a:spcBef>
              <a:spcAft>
                <a:spcPts val="0"/>
              </a:spcAft>
              <a:buClr>
                <a:schemeClr val="dk1"/>
              </a:buClr>
              <a:buSzPts val="3600"/>
              <a:buNone/>
              <a:defRPr sz="3600"/>
            </a:lvl4pPr>
            <a:lvl5pPr lvl="4" algn="r">
              <a:spcBef>
                <a:spcPts val="0"/>
              </a:spcBef>
              <a:spcAft>
                <a:spcPts val="0"/>
              </a:spcAft>
              <a:buClr>
                <a:schemeClr val="dk1"/>
              </a:buClr>
              <a:buSzPts val="3600"/>
              <a:buNone/>
              <a:defRPr sz="3600"/>
            </a:lvl5pPr>
            <a:lvl6pPr lvl="5" algn="r">
              <a:spcBef>
                <a:spcPts val="0"/>
              </a:spcBef>
              <a:spcAft>
                <a:spcPts val="0"/>
              </a:spcAft>
              <a:buClr>
                <a:schemeClr val="dk1"/>
              </a:buClr>
              <a:buSzPts val="3600"/>
              <a:buNone/>
              <a:defRPr sz="3600"/>
            </a:lvl6pPr>
            <a:lvl7pPr lvl="6" algn="r">
              <a:spcBef>
                <a:spcPts val="0"/>
              </a:spcBef>
              <a:spcAft>
                <a:spcPts val="0"/>
              </a:spcAft>
              <a:buClr>
                <a:schemeClr val="dk1"/>
              </a:buClr>
              <a:buSzPts val="3600"/>
              <a:buNone/>
              <a:defRPr sz="3600"/>
            </a:lvl7pPr>
            <a:lvl8pPr lvl="7" algn="r">
              <a:spcBef>
                <a:spcPts val="0"/>
              </a:spcBef>
              <a:spcAft>
                <a:spcPts val="0"/>
              </a:spcAft>
              <a:buClr>
                <a:schemeClr val="dk1"/>
              </a:buClr>
              <a:buSzPts val="3600"/>
              <a:buNone/>
              <a:defRPr sz="3600"/>
            </a:lvl8pPr>
            <a:lvl9pPr lvl="8" algn="r">
              <a:spcBef>
                <a:spcPts val="0"/>
              </a:spcBef>
              <a:spcAft>
                <a:spcPts val="0"/>
              </a:spcAft>
              <a:buClr>
                <a:schemeClr val="dk1"/>
              </a:buClr>
              <a:buSzPts val="3600"/>
              <a:buNone/>
              <a:defRPr sz="3600"/>
            </a:lvl9pPr>
          </a:lstStyle>
          <a:p>
            <a:endParaRPr/>
          </a:p>
        </p:txBody>
      </p:sp>
      <p:sp>
        <p:nvSpPr>
          <p:cNvPr id="345" name="Google Shape;345;p2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Upcoming Events">
  <p:cSld name="CUSTOM_3">
    <p:spTree>
      <p:nvGrpSpPr>
        <p:cNvPr id="1" name="Shape 346"/>
        <p:cNvGrpSpPr/>
        <p:nvPr/>
      </p:nvGrpSpPr>
      <p:grpSpPr>
        <a:xfrm>
          <a:off x="0" y="0"/>
          <a:ext cx="0" cy="0"/>
          <a:chOff x="0" y="0"/>
          <a:chExt cx="0" cy="0"/>
        </a:xfrm>
      </p:grpSpPr>
      <p:sp>
        <p:nvSpPr>
          <p:cNvPr id="347" name="Google Shape;347;p28"/>
          <p:cNvSpPr txBox="1">
            <a:spLocks noGrp="1"/>
          </p:cNvSpPr>
          <p:nvPr>
            <p:ph type="title"/>
          </p:nvPr>
        </p:nvSpPr>
        <p:spPr>
          <a:xfrm>
            <a:off x="230900" y="697875"/>
            <a:ext cx="4406400" cy="8016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3600"/>
              <a:buNone/>
              <a:defRPr>
                <a:solidFill>
                  <a:schemeClr val="dk2"/>
                </a:solidFill>
              </a:defRPr>
            </a:lvl1pPr>
            <a:lvl2pPr lvl="1">
              <a:spcBef>
                <a:spcPts val="0"/>
              </a:spcBef>
              <a:spcAft>
                <a:spcPts val="0"/>
              </a:spcAft>
              <a:buClr>
                <a:schemeClr val="dk2"/>
              </a:buClr>
              <a:buSzPts val="3600"/>
              <a:buNone/>
              <a:defRPr sz="3600">
                <a:solidFill>
                  <a:schemeClr val="dk2"/>
                </a:solidFill>
              </a:defRPr>
            </a:lvl2pPr>
            <a:lvl3pPr lvl="2">
              <a:spcBef>
                <a:spcPts val="0"/>
              </a:spcBef>
              <a:spcAft>
                <a:spcPts val="0"/>
              </a:spcAft>
              <a:buClr>
                <a:schemeClr val="dk2"/>
              </a:buClr>
              <a:buSzPts val="3600"/>
              <a:buNone/>
              <a:defRPr sz="3600">
                <a:solidFill>
                  <a:schemeClr val="dk2"/>
                </a:solidFill>
              </a:defRPr>
            </a:lvl3pPr>
            <a:lvl4pPr lvl="3">
              <a:spcBef>
                <a:spcPts val="0"/>
              </a:spcBef>
              <a:spcAft>
                <a:spcPts val="0"/>
              </a:spcAft>
              <a:buClr>
                <a:schemeClr val="dk2"/>
              </a:buClr>
              <a:buSzPts val="3600"/>
              <a:buNone/>
              <a:defRPr sz="3600">
                <a:solidFill>
                  <a:schemeClr val="dk2"/>
                </a:solidFill>
              </a:defRPr>
            </a:lvl4pPr>
            <a:lvl5pPr lvl="4">
              <a:spcBef>
                <a:spcPts val="0"/>
              </a:spcBef>
              <a:spcAft>
                <a:spcPts val="0"/>
              </a:spcAft>
              <a:buClr>
                <a:schemeClr val="dk2"/>
              </a:buClr>
              <a:buSzPts val="3600"/>
              <a:buNone/>
              <a:defRPr sz="3600">
                <a:solidFill>
                  <a:schemeClr val="dk2"/>
                </a:solidFill>
              </a:defRPr>
            </a:lvl5pPr>
            <a:lvl6pPr lvl="5">
              <a:spcBef>
                <a:spcPts val="0"/>
              </a:spcBef>
              <a:spcAft>
                <a:spcPts val="0"/>
              </a:spcAft>
              <a:buClr>
                <a:schemeClr val="dk2"/>
              </a:buClr>
              <a:buSzPts val="3600"/>
              <a:buNone/>
              <a:defRPr sz="3600">
                <a:solidFill>
                  <a:schemeClr val="dk2"/>
                </a:solidFill>
              </a:defRPr>
            </a:lvl6pPr>
            <a:lvl7pPr lvl="6">
              <a:spcBef>
                <a:spcPts val="0"/>
              </a:spcBef>
              <a:spcAft>
                <a:spcPts val="0"/>
              </a:spcAft>
              <a:buClr>
                <a:schemeClr val="dk2"/>
              </a:buClr>
              <a:buSzPts val="3600"/>
              <a:buNone/>
              <a:defRPr sz="3600">
                <a:solidFill>
                  <a:schemeClr val="dk2"/>
                </a:solidFill>
              </a:defRPr>
            </a:lvl7pPr>
            <a:lvl8pPr lvl="7">
              <a:spcBef>
                <a:spcPts val="0"/>
              </a:spcBef>
              <a:spcAft>
                <a:spcPts val="0"/>
              </a:spcAft>
              <a:buClr>
                <a:schemeClr val="dk2"/>
              </a:buClr>
              <a:buSzPts val="3600"/>
              <a:buNone/>
              <a:defRPr sz="3600">
                <a:solidFill>
                  <a:schemeClr val="dk2"/>
                </a:solidFill>
              </a:defRPr>
            </a:lvl8pPr>
            <a:lvl9pPr lvl="8">
              <a:spcBef>
                <a:spcPts val="0"/>
              </a:spcBef>
              <a:spcAft>
                <a:spcPts val="0"/>
              </a:spcAft>
              <a:buClr>
                <a:schemeClr val="dk2"/>
              </a:buClr>
              <a:buSzPts val="3600"/>
              <a:buNone/>
              <a:defRPr sz="3600">
                <a:solidFill>
                  <a:schemeClr val="dk2"/>
                </a:solidFill>
              </a:defRPr>
            </a:lvl9pPr>
          </a:lstStyle>
          <a:p>
            <a:endParaRPr/>
          </a:p>
        </p:txBody>
      </p:sp>
      <p:sp>
        <p:nvSpPr>
          <p:cNvPr id="348" name="Google Shape;348;p28"/>
          <p:cNvSpPr txBox="1">
            <a:spLocks noGrp="1"/>
          </p:cNvSpPr>
          <p:nvPr>
            <p:ph type="subTitle" idx="1"/>
          </p:nvPr>
        </p:nvSpPr>
        <p:spPr>
          <a:xfrm>
            <a:off x="5943750" y="973900"/>
            <a:ext cx="2996100" cy="1704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2"/>
              </a:buClr>
              <a:buSzPts val="1600"/>
              <a:buNone/>
              <a:defRPr sz="1600">
                <a:solidFill>
                  <a:schemeClr val="dk2"/>
                </a:solidFill>
              </a:defRPr>
            </a:lvl1pPr>
            <a:lvl2pPr lvl="1">
              <a:spcBef>
                <a:spcPts val="0"/>
              </a:spcBef>
              <a:spcAft>
                <a:spcPts val="0"/>
              </a:spcAft>
              <a:buClr>
                <a:schemeClr val="dk2"/>
              </a:buClr>
              <a:buSzPts val="2400"/>
              <a:buNone/>
              <a:defRPr>
                <a:solidFill>
                  <a:schemeClr val="dk2"/>
                </a:solidFill>
              </a:defRPr>
            </a:lvl2pPr>
            <a:lvl3pPr lvl="2">
              <a:spcBef>
                <a:spcPts val="0"/>
              </a:spcBef>
              <a:spcAft>
                <a:spcPts val="0"/>
              </a:spcAft>
              <a:buClr>
                <a:schemeClr val="dk2"/>
              </a:buClr>
              <a:buSzPts val="2400"/>
              <a:buNone/>
              <a:defRPr>
                <a:solidFill>
                  <a:schemeClr val="dk2"/>
                </a:solidFill>
              </a:defRPr>
            </a:lvl3pPr>
            <a:lvl4pPr lvl="3">
              <a:spcBef>
                <a:spcPts val="0"/>
              </a:spcBef>
              <a:spcAft>
                <a:spcPts val="0"/>
              </a:spcAft>
              <a:buClr>
                <a:schemeClr val="dk2"/>
              </a:buClr>
              <a:buSzPts val="2400"/>
              <a:buNone/>
              <a:defRPr>
                <a:solidFill>
                  <a:schemeClr val="dk2"/>
                </a:solidFill>
              </a:defRPr>
            </a:lvl4pPr>
            <a:lvl5pPr lvl="4">
              <a:spcBef>
                <a:spcPts val="0"/>
              </a:spcBef>
              <a:spcAft>
                <a:spcPts val="0"/>
              </a:spcAft>
              <a:buClr>
                <a:schemeClr val="dk2"/>
              </a:buClr>
              <a:buSzPts val="2400"/>
              <a:buNone/>
              <a:defRPr>
                <a:solidFill>
                  <a:schemeClr val="dk2"/>
                </a:solidFill>
              </a:defRPr>
            </a:lvl5pPr>
            <a:lvl6pPr lvl="5">
              <a:spcBef>
                <a:spcPts val="0"/>
              </a:spcBef>
              <a:spcAft>
                <a:spcPts val="0"/>
              </a:spcAft>
              <a:buClr>
                <a:schemeClr val="dk2"/>
              </a:buClr>
              <a:buSzPts val="2400"/>
              <a:buNone/>
              <a:defRPr>
                <a:solidFill>
                  <a:schemeClr val="dk2"/>
                </a:solidFill>
              </a:defRPr>
            </a:lvl6pPr>
            <a:lvl7pPr lvl="6">
              <a:spcBef>
                <a:spcPts val="0"/>
              </a:spcBef>
              <a:spcAft>
                <a:spcPts val="0"/>
              </a:spcAft>
              <a:buClr>
                <a:schemeClr val="dk2"/>
              </a:buClr>
              <a:buSzPts val="2400"/>
              <a:buNone/>
              <a:defRPr>
                <a:solidFill>
                  <a:schemeClr val="dk2"/>
                </a:solidFill>
              </a:defRPr>
            </a:lvl7pPr>
            <a:lvl8pPr lvl="7">
              <a:spcBef>
                <a:spcPts val="0"/>
              </a:spcBef>
              <a:spcAft>
                <a:spcPts val="0"/>
              </a:spcAft>
              <a:buClr>
                <a:schemeClr val="dk2"/>
              </a:buClr>
              <a:buSzPts val="2400"/>
              <a:buNone/>
              <a:defRPr>
                <a:solidFill>
                  <a:schemeClr val="dk2"/>
                </a:solidFill>
              </a:defRPr>
            </a:lvl8pPr>
            <a:lvl9pPr lvl="8">
              <a:spcBef>
                <a:spcPts val="0"/>
              </a:spcBef>
              <a:spcAft>
                <a:spcPts val="0"/>
              </a:spcAft>
              <a:buClr>
                <a:schemeClr val="dk2"/>
              </a:buClr>
              <a:buSzPts val="2400"/>
              <a:buNone/>
              <a:defRPr>
                <a:solidFill>
                  <a:schemeClr val="dk2"/>
                </a:solidFill>
              </a:defRPr>
            </a:lvl9pPr>
          </a:lstStyle>
          <a:p>
            <a:endParaRPr/>
          </a:p>
        </p:txBody>
      </p:sp>
      <p:sp>
        <p:nvSpPr>
          <p:cNvPr id="349" name="Google Shape;349;p28"/>
          <p:cNvSpPr txBox="1">
            <a:spLocks noGrp="1"/>
          </p:cNvSpPr>
          <p:nvPr>
            <p:ph type="body" idx="2"/>
          </p:nvPr>
        </p:nvSpPr>
        <p:spPr>
          <a:xfrm>
            <a:off x="5943750" y="1208050"/>
            <a:ext cx="2819100" cy="1704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dk2"/>
              </a:buClr>
              <a:buSzPts val="1000"/>
              <a:buChar char="●"/>
              <a:defRPr sz="1000">
                <a:solidFill>
                  <a:schemeClr val="dk2"/>
                </a:solidFill>
              </a:defRPr>
            </a:lvl1pPr>
            <a:lvl2pPr marL="914400" lvl="1" indent="-292100">
              <a:spcBef>
                <a:spcPts val="0"/>
              </a:spcBef>
              <a:spcAft>
                <a:spcPts val="0"/>
              </a:spcAft>
              <a:buClr>
                <a:schemeClr val="dk2"/>
              </a:buClr>
              <a:buSzPts val="1000"/>
              <a:buChar char="○"/>
              <a:defRPr sz="1000">
                <a:solidFill>
                  <a:schemeClr val="dk2"/>
                </a:solidFill>
              </a:defRPr>
            </a:lvl2pPr>
            <a:lvl3pPr marL="1371600" lvl="2" indent="-292100">
              <a:spcBef>
                <a:spcPts val="0"/>
              </a:spcBef>
              <a:spcAft>
                <a:spcPts val="0"/>
              </a:spcAft>
              <a:buClr>
                <a:schemeClr val="dk2"/>
              </a:buClr>
              <a:buSzPts val="1000"/>
              <a:buChar char="■"/>
              <a:defRPr sz="1000">
                <a:solidFill>
                  <a:schemeClr val="dk2"/>
                </a:solidFill>
              </a:defRPr>
            </a:lvl3pPr>
            <a:lvl4pPr marL="1828800" lvl="3" indent="-292100">
              <a:spcBef>
                <a:spcPts val="0"/>
              </a:spcBef>
              <a:spcAft>
                <a:spcPts val="0"/>
              </a:spcAft>
              <a:buClr>
                <a:schemeClr val="dk2"/>
              </a:buClr>
              <a:buSzPts val="1000"/>
              <a:buChar char="●"/>
              <a:defRPr sz="1000">
                <a:solidFill>
                  <a:schemeClr val="dk2"/>
                </a:solidFill>
              </a:defRPr>
            </a:lvl4pPr>
            <a:lvl5pPr marL="2286000" lvl="4" indent="-292100">
              <a:spcBef>
                <a:spcPts val="0"/>
              </a:spcBef>
              <a:spcAft>
                <a:spcPts val="0"/>
              </a:spcAft>
              <a:buClr>
                <a:schemeClr val="dk2"/>
              </a:buClr>
              <a:buSzPts val="1000"/>
              <a:buChar char="○"/>
              <a:defRPr sz="1000">
                <a:solidFill>
                  <a:schemeClr val="dk2"/>
                </a:solidFill>
              </a:defRPr>
            </a:lvl5pPr>
            <a:lvl6pPr marL="2743200" lvl="5" indent="-292100">
              <a:spcBef>
                <a:spcPts val="0"/>
              </a:spcBef>
              <a:spcAft>
                <a:spcPts val="0"/>
              </a:spcAft>
              <a:buClr>
                <a:schemeClr val="dk2"/>
              </a:buClr>
              <a:buSzPts val="1000"/>
              <a:buChar char="■"/>
              <a:defRPr sz="1000">
                <a:solidFill>
                  <a:schemeClr val="dk2"/>
                </a:solidFill>
              </a:defRPr>
            </a:lvl6pPr>
            <a:lvl7pPr marL="3200400" lvl="6" indent="-292100">
              <a:spcBef>
                <a:spcPts val="0"/>
              </a:spcBef>
              <a:spcAft>
                <a:spcPts val="0"/>
              </a:spcAft>
              <a:buClr>
                <a:schemeClr val="dk2"/>
              </a:buClr>
              <a:buSzPts val="1000"/>
              <a:buChar char="●"/>
              <a:defRPr sz="1000">
                <a:solidFill>
                  <a:schemeClr val="dk2"/>
                </a:solidFill>
              </a:defRPr>
            </a:lvl7pPr>
            <a:lvl8pPr marL="3657600" lvl="7" indent="-292100">
              <a:spcBef>
                <a:spcPts val="0"/>
              </a:spcBef>
              <a:spcAft>
                <a:spcPts val="0"/>
              </a:spcAft>
              <a:buClr>
                <a:schemeClr val="dk2"/>
              </a:buClr>
              <a:buSzPts val="1000"/>
              <a:buChar char="○"/>
              <a:defRPr sz="1000">
                <a:solidFill>
                  <a:schemeClr val="dk2"/>
                </a:solidFill>
              </a:defRPr>
            </a:lvl8pPr>
            <a:lvl9pPr marL="4114800" lvl="8" indent="-292100">
              <a:spcBef>
                <a:spcPts val="0"/>
              </a:spcBef>
              <a:spcAft>
                <a:spcPts val="0"/>
              </a:spcAft>
              <a:buClr>
                <a:schemeClr val="dk2"/>
              </a:buClr>
              <a:buSzPts val="1000"/>
              <a:buChar char="■"/>
              <a:defRPr sz="1000">
                <a:solidFill>
                  <a:schemeClr val="dk2"/>
                </a:solidFill>
              </a:defRPr>
            </a:lvl9pPr>
          </a:lstStyle>
          <a:p>
            <a:endParaRPr/>
          </a:p>
        </p:txBody>
      </p:sp>
      <p:sp>
        <p:nvSpPr>
          <p:cNvPr id="350" name="Google Shape;350;p28"/>
          <p:cNvSpPr txBox="1">
            <a:spLocks noGrp="1"/>
          </p:cNvSpPr>
          <p:nvPr>
            <p:ph type="subTitle" idx="3"/>
          </p:nvPr>
        </p:nvSpPr>
        <p:spPr>
          <a:xfrm>
            <a:off x="5943750" y="2053025"/>
            <a:ext cx="2996100" cy="1704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2"/>
              </a:buClr>
              <a:buSzPts val="1600"/>
              <a:buNone/>
              <a:defRPr sz="1600">
                <a:solidFill>
                  <a:schemeClr val="dk2"/>
                </a:solidFill>
              </a:defRPr>
            </a:lvl1pPr>
            <a:lvl2pPr lvl="1">
              <a:spcBef>
                <a:spcPts val="0"/>
              </a:spcBef>
              <a:spcAft>
                <a:spcPts val="0"/>
              </a:spcAft>
              <a:buClr>
                <a:schemeClr val="dk2"/>
              </a:buClr>
              <a:buSzPts val="2400"/>
              <a:buNone/>
              <a:defRPr>
                <a:solidFill>
                  <a:schemeClr val="dk2"/>
                </a:solidFill>
              </a:defRPr>
            </a:lvl2pPr>
            <a:lvl3pPr lvl="2">
              <a:spcBef>
                <a:spcPts val="0"/>
              </a:spcBef>
              <a:spcAft>
                <a:spcPts val="0"/>
              </a:spcAft>
              <a:buClr>
                <a:schemeClr val="dk2"/>
              </a:buClr>
              <a:buSzPts val="2400"/>
              <a:buNone/>
              <a:defRPr>
                <a:solidFill>
                  <a:schemeClr val="dk2"/>
                </a:solidFill>
              </a:defRPr>
            </a:lvl3pPr>
            <a:lvl4pPr lvl="3">
              <a:spcBef>
                <a:spcPts val="0"/>
              </a:spcBef>
              <a:spcAft>
                <a:spcPts val="0"/>
              </a:spcAft>
              <a:buClr>
                <a:schemeClr val="dk2"/>
              </a:buClr>
              <a:buSzPts val="2400"/>
              <a:buNone/>
              <a:defRPr>
                <a:solidFill>
                  <a:schemeClr val="dk2"/>
                </a:solidFill>
              </a:defRPr>
            </a:lvl4pPr>
            <a:lvl5pPr lvl="4">
              <a:spcBef>
                <a:spcPts val="0"/>
              </a:spcBef>
              <a:spcAft>
                <a:spcPts val="0"/>
              </a:spcAft>
              <a:buClr>
                <a:schemeClr val="dk2"/>
              </a:buClr>
              <a:buSzPts val="2400"/>
              <a:buNone/>
              <a:defRPr>
                <a:solidFill>
                  <a:schemeClr val="dk2"/>
                </a:solidFill>
              </a:defRPr>
            </a:lvl5pPr>
            <a:lvl6pPr lvl="5">
              <a:spcBef>
                <a:spcPts val="0"/>
              </a:spcBef>
              <a:spcAft>
                <a:spcPts val="0"/>
              </a:spcAft>
              <a:buClr>
                <a:schemeClr val="dk2"/>
              </a:buClr>
              <a:buSzPts val="2400"/>
              <a:buNone/>
              <a:defRPr>
                <a:solidFill>
                  <a:schemeClr val="dk2"/>
                </a:solidFill>
              </a:defRPr>
            </a:lvl6pPr>
            <a:lvl7pPr lvl="6">
              <a:spcBef>
                <a:spcPts val="0"/>
              </a:spcBef>
              <a:spcAft>
                <a:spcPts val="0"/>
              </a:spcAft>
              <a:buClr>
                <a:schemeClr val="dk2"/>
              </a:buClr>
              <a:buSzPts val="2400"/>
              <a:buNone/>
              <a:defRPr>
                <a:solidFill>
                  <a:schemeClr val="dk2"/>
                </a:solidFill>
              </a:defRPr>
            </a:lvl7pPr>
            <a:lvl8pPr lvl="7">
              <a:spcBef>
                <a:spcPts val="0"/>
              </a:spcBef>
              <a:spcAft>
                <a:spcPts val="0"/>
              </a:spcAft>
              <a:buClr>
                <a:schemeClr val="dk2"/>
              </a:buClr>
              <a:buSzPts val="2400"/>
              <a:buNone/>
              <a:defRPr>
                <a:solidFill>
                  <a:schemeClr val="dk2"/>
                </a:solidFill>
              </a:defRPr>
            </a:lvl8pPr>
            <a:lvl9pPr lvl="8">
              <a:spcBef>
                <a:spcPts val="0"/>
              </a:spcBef>
              <a:spcAft>
                <a:spcPts val="0"/>
              </a:spcAft>
              <a:buClr>
                <a:schemeClr val="dk2"/>
              </a:buClr>
              <a:buSzPts val="2400"/>
              <a:buNone/>
              <a:defRPr>
                <a:solidFill>
                  <a:schemeClr val="dk2"/>
                </a:solidFill>
              </a:defRPr>
            </a:lvl9pPr>
          </a:lstStyle>
          <a:p>
            <a:endParaRPr/>
          </a:p>
        </p:txBody>
      </p:sp>
      <p:sp>
        <p:nvSpPr>
          <p:cNvPr id="351" name="Google Shape;351;p28"/>
          <p:cNvSpPr txBox="1">
            <a:spLocks noGrp="1"/>
          </p:cNvSpPr>
          <p:nvPr>
            <p:ph type="body" idx="4"/>
          </p:nvPr>
        </p:nvSpPr>
        <p:spPr>
          <a:xfrm>
            <a:off x="5943750" y="2287175"/>
            <a:ext cx="2819100" cy="1704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dk2"/>
              </a:buClr>
              <a:buSzPts val="1000"/>
              <a:buChar char="●"/>
              <a:defRPr sz="1000">
                <a:solidFill>
                  <a:schemeClr val="dk2"/>
                </a:solidFill>
              </a:defRPr>
            </a:lvl1pPr>
            <a:lvl2pPr marL="914400" lvl="1" indent="-292100">
              <a:spcBef>
                <a:spcPts val="0"/>
              </a:spcBef>
              <a:spcAft>
                <a:spcPts val="0"/>
              </a:spcAft>
              <a:buClr>
                <a:schemeClr val="dk2"/>
              </a:buClr>
              <a:buSzPts val="1000"/>
              <a:buChar char="○"/>
              <a:defRPr sz="1000">
                <a:solidFill>
                  <a:schemeClr val="dk2"/>
                </a:solidFill>
              </a:defRPr>
            </a:lvl2pPr>
            <a:lvl3pPr marL="1371600" lvl="2" indent="-292100">
              <a:spcBef>
                <a:spcPts val="0"/>
              </a:spcBef>
              <a:spcAft>
                <a:spcPts val="0"/>
              </a:spcAft>
              <a:buClr>
                <a:schemeClr val="dk2"/>
              </a:buClr>
              <a:buSzPts val="1000"/>
              <a:buChar char="■"/>
              <a:defRPr sz="1000">
                <a:solidFill>
                  <a:schemeClr val="dk2"/>
                </a:solidFill>
              </a:defRPr>
            </a:lvl3pPr>
            <a:lvl4pPr marL="1828800" lvl="3" indent="-292100">
              <a:spcBef>
                <a:spcPts val="0"/>
              </a:spcBef>
              <a:spcAft>
                <a:spcPts val="0"/>
              </a:spcAft>
              <a:buClr>
                <a:schemeClr val="dk2"/>
              </a:buClr>
              <a:buSzPts val="1000"/>
              <a:buChar char="●"/>
              <a:defRPr sz="1000">
                <a:solidFill>
                  <a:schemeClr val="dk2"/>
                </a:solidFill>
              </a:defRPr>
            </a:lvl4pPr>
            <a:lvl5pPr marL="2286000" lvl="4" indent="-292100">
              <a:spcBef>
                <a:spcPts val="0"/>
              </a:spcBef>
              <a:spcAft>
                <a:spcPts val="0"/>
              </a:spcAft>
              <a:buClr>
                <a:schemeClr val="dk2"/>
              </a:buClr>
              <a:buSzPts val="1000"/>
              <a:buChar char="○"/>
              <a:defRPr sz="1000">
                <a:solidFill>
                  <a:schemeClr val="dk2"/>
                </a:solidFill>
              </a:defRPr>
            </a:lvl5pPr>
            <a:lvl6pPr marL="2743200" lvl="5" indent="-292100">
              <a:spcBef>
                <a:spcPts val="0"/>
              </a:spcBef>
              <a:spcAft>
                <a:spcPts val="0"/>
              </a:spcAft>
              <a:buClr>
                <a:schemeClr val="dk2"/>
              </a:buClr>
              <a:buSzPts val="1000"/>
              <a:buChar char="■"/>
              <a:defRPr sz="1000">
                <a:solidFill>
                  <a:schemeClr val="dk2"/>
                </a:solidFill>
              </a:defRPr>
            </a:lvl6pPr>
            <a:lvl7pPr marL="3200400" lvl="6" indent="-292100">
              <a:spcBef>
                <a:spcPts val="0"/>
              </a:spcBef>
              <a:spcAft>
                <a:spcPts val="0"/>
              </a:spcAft>
              <a:buClr>
                <a:schemeClr val="dk2"/>
              </a:buClr>
              <a:buSzPts val="1000"/>
              <a:buChar char="●"/>
              <a:defRPr sz="1000">
                <a:solidFill>
                  <a:schemeClr val="dk2"/>
                </a:solidFill>
              </a:defRPr>
            </a:lvl7pPr>
            <a:lvl8pPr marL="3657600" lvl="7" indent="-292100">
              <a:spcBef>
                <a:spcPts val="0"/>
              </a:spcBef>
              <a:spcAft>
                <a:spcPts val="0"/>
              </a:spcAft>
              <a:buClr>
                <a:schemeClr val="dk2"/>
              </a:buClr>
              <a:buSzPts val="1000"/>
              <a:buChar char="○"/>
              <a:defRPr sz="1000">
                <a:solidFill>
                  <a:schemeClr val="dk2"/>
                </a:solidFill>
              </a:defRPr>
            </a:lvl8pPr>
            <a:lvl9pPr marL="4114800" lvl="8" indent="-292100">
              <a:spcBef>
                <a:spcPts val="0"/>
              </a:spcBef>
              <a:spcAft>
                <a:spcPts val="0"/>
              </a:spcAft>
              <a:buClr>
                <a:schemeClr val="dk2"/>
              </a:buClr>
              <a:buSzPts val="1000"/>
              <a:buChar char="■"/>
              <a:defRPr sz="1000">
                <a:solidFill>
                  <a:schemeClr val="dk2"/>
                </a:solidFill>
              </a:defRPr>
            </a:lvl9pPr>
          </a:lstStyle>
          <a:p>
            <a:endParaRPr/>
          </a:p>
        </p:txBody>
      </p:sp>
      <p:sp>
        <p:nvSpPr>
          <p:cNvPr id="352" name="Google Shape;352;p28"/>
          <p:cNvSpPr txBox="1">
            <a:spLocks noGrp="1"/>
          </p:cNvSpPr>
          <p:nvPr>
            <p:ph type="subTitle" idx="5"/>
          </p:nvPr>
        </p:nvSpPr>
        <p:spPr>
          <a:xfrm>
            <a:off x="5943750" y="3132150"/>
            <a:ext cx="2996100" cy="1704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2"/>
              </a:buClr>
              <a:buSzPts val="1600"/>
              <a:buNone/>
              <a:defRPr sz="1600">
                <a:solidFill>
                  <a:schemeClr val="dk2"/>
                </a:solidFill>
              </a:defRPr>
            </a:lvl1pPr>
            <a:lvl2pPr lvl="1">
              <a:spcBef>
                <a:spcPts val="0"/>
              </a:spcBef>
              <a:spcAft>
                <a:spcPts val="0"/>
              </a:spcAft>
              <a:buClr>
                <a:schemeClr val="dk2"/>
              </a:buClr>
              <a:buSzPts val="2400"/>
              <a:buNone/>
              <a:defRPr>
                <a:solidFill>
                  <a:schemeClr val="dk2"/>
                </a:solidFill>
              </a:defRPr>
            </a:lvl2pPr>
            <a:lvl3pPr lvl="2">
              <a:spcBef>
                <a:spcPts val="0"/>
              </a:spcBef>
              <a:spcAft>
                <a:spcPts val="0"/>
              </a:spcAft>
              <a:buClr>
                <a:schemeClr val="dk2"/>
              </a:buClr>
              <a:buSzPts val="2400"/>
              <a:buNone/>
              <a:defRPr>
                <a:solidFill>
                  <a:schemeClr val="dk2"/>
                </a:solidFill>
              </a:defRPr>
            </a:lvl3pPr>
            <a:lvl4pPr lvl="3">
              <a:spcBef>
                <a:spcPts val="0"/>
              </a:spcBef>
              <a:spcAft>
                <a:spcPts val="0"/>
              </a:spcAft>
              <a:buClr>
                <a:schemeClr val="dk2"/>
              </a:buClr>
              <a:buSzPts val="2400"/>
              <a:buNone/>
              <a:defRPr>
                <a:solidFill>
                  <a:schemeClr val="dk2"/>
                </a:solidFill>
              </a:defRPr>
            </a:lvl4pPr>
            <a:lvl5pPr lvl="4">
              <a:spcBef>
                <a:spcPts val="0"/>
              </a:spcBef>
              <a:spcAft>
                <a:spcPts val="0"/>
              </a:spcAft>
              <a:buClr>
                <a:schemeClr val="dk2"/>
              </a:buClr>
              <a:buSzPts val="2400"/>
              <a:buNone/>
              <a:defRPr>
                <a:solidFill>
                  <a:schemeClr val="dk2"/>
                </a:solidFill>
              </a:defRPr>
            </a:lvl5pPr>
            <a:lvl6pPr lvl="5">
              <a:spcBef>
                <a:spcPts val="0"/>
              </a:spcBef>
              <a:spcAft>
                <a:spcPts val="0"/>
              </a:spcAft>
              <a:buClr>
                <a:schemeClr val="dk2"/>
              </a:buClr>
              <a:buSzPts val="2400"/>
              <a:buNone/>
              <a:defRPr>
                <a:solidFill>
                  <a:schemeClr val="dk2"/>
                </a:solidFill>
              </a:defRPr>
            </a:lvl6pPr>
            <a:lvl7pPr lvl="6">
              <a:spcBef>
                <a:spcPts val="0"/>
              </a:spcBef>
              <a:spcAft>
                <a:spcPts val="0"/>
              </a:spcAft>
              <a:buClr>
                <a:schemeClr val="dk2"/>
              </a:buClr>
              <a:buSzPts val="2400"/>
              <a:buNone/>
              <a:defRPr>
                <a:solidFill>
                  <a:schemeClr val="dk2"/>
                </a:solidFill>
              </a:defRPr>
            </a:lvl7pPr>
            <a:lvl8pPr lvl="7">
              <a:spcBef>
                <a:spcPts val="0"/>
              </a:spcBef>
              <a:spcAft>
                <a:spcPts val="0"/>
              </a:spcAft>
              <a:buClr>
                <a:schemeClr val="dk2"/>
              </a:buClr>
              <a:buSzPts val="2400"/>
              <a:buNone/>
              <a:defRPr>
                <a:solidFill>
                  <a:schemeClr val="dk2"/>
                </a:solidFill>
              </a:defRPr>
            </a:lvl8pPr>
            <a:lvl9pPr lvl="8">
              <a:spcBef>
                <a:spcPts val="0"/>
              </a:spcBef>
              <a:spcAft>
                <a:spcPts val="0"/>
              </a:spcAft>
              <a:buClr>
                <a:schemeClr val="dk2"/>
              </a:buClr>
              <a:buSzPts val="2400"/>
              <a:buNone/>
              <a:defRPr>
                <a:solidFill>
                  <a:schemeClr val="dk2"/>
                </a:solidFill>
              </a:defRPr>
            </a:lvl9pPr>
          </a:lstStyle>
          <a:p>
            <a:endParaRPr/>
          </a:p>
        </p:txBody>
      </p:sp>
      <p:sp>
        <p:nvSpPr>
          <p:cNvPr id="353" name="Google Shape;353;p28"/>
          <p:cNvSpPr txBox="1">
            <a:spLocks noGrp="1"/>
          </p:cNvSpPr>
          <p:nvPr>
            <p:ph type="body" idx="6"/>
          </p:nvPr>
        </p:nvSpPr>
        <p:spPr>
          <a:xfrm>
            <a:off x="5943750" y="3366300"/>
            <a:ext cx="2819100" cy="1704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dk2"/>
              </a:buClr>
              <a:buSzPts val="1000"/>
              <a:buChar char="●"/>
              <a:defRPr sz="1000">
                <a:solidFill>
                  <a:schemeClr val="dk2"/>
                </a:solidFill>
              </a:defRPr>
            </a:lvl1pPr>
            <a:lvl2pPr marL="914400" lvl="1" indent="-292100">
              <a:spcBef>
                <a:spcPts val="0"/>
              </a:spcBef>
              <a:spcAft>
                <a:spcPts val="0"/>
              </a:spcAft>
              <a:buClr>
                <a:schemeClr val="dk2"/>
              </a:buClr>
              <a:buSzPts val="1000"/>
              <a:buChar char="○"/>
              <a:defRPr sz="1000">
                <a:solidFill>
                  <a:schemeClr val="dk2"/>
                </a:solidFill>
              </a:defRPr>
            </a:lvl2pPr>
            <a:lvl3pPr marL="1371600" lvl="2" indent="-292100">
              <a:spcBef>
                <a:spcPts val="0"/>
              </a:spcBef>
              <a:spcAft>
                <a:spcPts val="0"/>
              </a:spcAft>
              <a:buClr>
                <a:schemeClr val="dk2"/>
              </a:buClr>
              <a:buSzPts val="1000"/>
              <a:buChar char="■"/>
              <a:defRPr sz="1000">
                <a:solidFill>
                  <a:schemeClr val="dk2"/>
                </a:solidFill>
              </a:defRPr>
            </a:lvl3pPr>
            <a:lvl4pPr marL="1828800" lvl="3" indent="-292100">
              <a:spcBef>
                <a:spcPts val="0"/>
              </a:spcBef>
              <a:spcAft>
                <a:spcPts val="0"/>
              </a:spcAft>
              <a:buClr>
                <a:schemeClr val="dk2"/>
              </a:buClr>
              <a:buSzPts val="1000"/>
              <a:buChar char="●"/>
              <a:defRPr sz="1000">
                <a:solidFill>
                  <a:schemeClr val="dk2"/>
                </a:solidFill>
              </a:defRPr>
            </a:lvl4pPr>
            <a:lvl5pPr marL="2286000" lvl="4" indent="-292100">
              <a:spcBef>
                <a:spcPts val="0"/>
              </a:spcBef>
              <a:spcAft>
                <a:spcPts val="0"/>
              </a:spcAft>
              <a:buClr>
                <a:schemeClr val="dk2"/>
              </a:buClr>
              <a:buSzPts val="1000"/>
              <a:buChar char="○"/>
              <a:defRPr sz="1000">
                <a:solidFill>
                  <a:schemeClr val="dk2"/>
                </a:solidFill>
              </a:defRPr>
            </a:lvl5pPr>
            <a:lvl6pPr marL="2743200" lvl="5" indent="-292100">
              <a:spcBef>
                <a:spcPts val="0"/>
              </a:spcBef>
              <a:spcAft>
                <a:spcPts val="0"/>
              </a:spcAft>
              <a:buClr>
                <a:schemeClr val="dk2"/>
              </a:buClr>
              <a:buSzPts val="1000"/>
              <a:buChar char="■"/>
              <a:defRPr sz="1000">
                <a:solidFill>
                  <a:schemeClr val="dk2"/>
                </a:solidFill>
              </a:defRPr>
            </a:lvl6pPr>
            <a:lvl7pPr marL="3200400" lvl="6" indent="-292100">
              <a:spcBef>
                <a:spcPts val="0"/>
              </a:spcBef>
              <a:spcAft>
                <a:spcPts val="0"/>
              </a:spcAft>
              <a:buClr>
                <a:schemeClr val="dk2"/>
              </a:buClr>
              <a:buSzPts val="1000"/>
              <a:buChar char="●"/>
              <a:defRPr sz="1000">
                <a:solidFill>
                  <a:schemeClr val="dk2"/>
                </a:solidFill>
              </a:defRPr>
            </a:lvl7pPr>
            <a:lvl8pPr marL="3657600" lvl="7" indent="-292100">
              <a:spcBef>
                <a:spcPts val="0"/>
              </a:spcBef>
              <a:spcAft>
                <a:spcPts val="0"/>
              </a:spcAft>
              <a:buClr>
                <a:schemeClr val="dk2"/>
              </a:buClr>
              <a:buSzPts val="1000"/>
              <a:buChar char="○"/>
              <a:defRPr sz="1000">
                <a:solidFill>
                  <a:schemeClr val="dk2"/>
                </a:solidFill>
              </a:defRPr>
            </a:lvl8pPr>
            <a:lvl9pPr marL="4114800" lvl="8" indent="-292100">
              <a:spcBef>
                <a:spcPts val="0"/>
              </a:spcBef>
              <a:spcAft>
                <a:spcPts val="0"/>
              </a:spcAft>
              <a:buClr>
                <a:schemeClr val="dk2"/>
              </a:buClr>
              <a:buSzPts val="1000"/>
              <a:buChar char="■"/>
              <a:defRPr sz="1000">
                <a:solidFill>
                  <a:schemeClr val="dk2"/>
                </a:solidFill>
              </a:defRPr>
            </a:lvl9pPr>
          </a:lstStyle>
          <a:p>
            <a:endParaRPr/>
          </a:p>
        </p:txBody>
      </p:sp>
      <p:sp>
        <p:nvSpPr>
          <p:cNvPr id="354" name="Google Shape;354;p28"/>
          <p:cNvSpPr txBox="1">
            <a:spLocks noGrp="1"/>
          </p:cNvSpPr>
          <p:nvPr>
            <p:ph type="subTitle" idx="7"/>
          </p:nvPr>
        </p:nvSpPr>
        <p:spPr>
          <a:xfrm>
            <a:off x="5943750" y="4211275"/>
            <a:ext cx="2996100" cy="1704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2"/>
              </a:buClr>
              <a:buSzPts val="1600"/>
              <a:buNone/>
              <a:defRPr sz="1600">
                <a:solidFill>
                  <a:schemeClr val="dk2"/>
                </a:solidFill>
              </a:defRPr>
            </a:lvl1pPr>
            <a:lvl2pPr lvl="1">
              <a:spcBef>
                <a:spcPts val="0"/>
              </a:spcBef>
              <a:spcAft>
                <a:spcPts val="0"/>
              </a:spcAft>
              <a:buClr>
                <a:schemeClr val="dk2"/>
              </a:buClr>
              <a:buSzPts val="2400"/>
              <a:buNone/>
              <a:defRPr>
                <a:solidFill>
                  <a:schemeClr val="dk2"/>
                </a:solidFill>
              </a:defRPr>
            </a:lvl2pPr>
            <a:lvl3pPr lvl="2">
              <a:spcBef>
                <a:spcPts val="0"/>
              </a:spcBef>
              <a:spcAft>
                <a:spcPts val="0"/>
              </a:spcAft>
              <a:buClr>
                <a:schemeClr val="dk2"/>
              </a:buClr>
              <a:buSzPts val="2400"/>
              <a:buNone/>
              <a:defRPr>
                <a:solidFill>
                  <a:schemeClr val="dk2"/>
                </a:solidFill>
              </a:defRPr>
            </a:lvl3pPr>
            <a:lvl4pPr lvl="3">
              <a:spcBef>
                <a:spcPts val="0"/>
              </a:spcBef>
              <a:spcAft>
                <a:spcPts val="0"/>
              </a:spcAft>
              <a:buClr>
                <a:schemeClr val="dk2"/>
              </a:buClr>
              <a:buSzPts val="2400"/>
              <a:buNone/>
              <a:defRPr>
                <a:solidFill>
                  <a:schemeClr val="dk2"/>
                </a:solidFill>
              </a:defRPr>
            </a:lvl4pPr>
            <a:lvl5pPr lvl="4">
              <a:spcBef>
                <a:spcPts val="0"/>
              </a:spcBef>
              <a:spcAft>
                <a:spcPts val="0"/>
              </a:spcAft>
              <a:buClr>
                <a:schemeClr val="dk2"/>
              </a:buClr>
              <a:buSzPts val="2400"/>
              <a:buNone/>
              <a:defRPr>
                <a:solidFill>
                  <a:schemeClr val="dk2"/>
                </a:solidFill>
              </a:defRPr>
            </a:lvl5pPr>
            <a:lvl6pPr lvl="5">
              <a:spcBef>
                <a:spcPts val="0"/>
              </a:spcBef>
              <a:spcAft>
                <a:spcPts val="0"/>
              </a:spcAft>
              <a:buClr>
                <a:schemeClr val="dk2"/>
              </a:buClr>
              <a:buSzPts val="2400"/>
              <a:buNone/>
              <a:defRPr>
                <a:solidFill>
                  <a:schemeClr val="dk2"/>
                </a:solidFill>
              </a:defRPr>
            </a:lvl6pPr>
            <a:lvl7pPr lvl="6">
              <a:spcBef>
                <a:spcPts val="0"/>
              </a:spcBef>
              <a:spcAft>
                <a:spcPts val="0"/>
              </a:spcAft>
              <a:buClr>
                <a:schemeClr val="dk2"/>
              </a:buClr>
              <a:buSzPts val="2400"/>
              <a:buNone/>
              <a:defRPr>
                <a:solidFill>
                  <a:schemeClr val="dk2"/>
                </a:solidFill>
              </a:defRPr>
            </a:lvl7pPr>
            <a:lvl8pPr lvl="7">
              <a:spcBef>
                <a:spcPts val="0"/>
              </a:spcBef>
              <a:spcAft>
                <a:spcPts val="0"/>
              </a:spcAft>
              <a:buClr>
                <a:schemeClr val="dk2"/>
              </a:buClr>
              <a:buSzPts val="2400"/>
              <a:buNone/>
              <a:defRPr>
                <a:solidFill>
                  <a:schemeClr val="dk2"/>
                </a:solidFill>
              </a:defRPr>
            </a:lvl8pPr>
            <a:lvl9pPr lvl="8">
              <a:spcBef>
                <a:spcPts val="0"/>
              </a:spcBef>
              <a:spcAft>
                <a:spcPts val="0"/>
              </a:spcAft>
              <a:buClr>
                <a:schemeClr val="dk2"/>
              </a:buClr>
              <a:buSzPts val="2400"/>
              <a:buNone/>
              <a:defRPr>
                <a:solidFill>
                  <a:schemeClr val="dk2"/>
                </a:solidFill>
              </a:defRPr>
            </a:lvl9pPr>
          </a:lstStyle>
          <a:p>
            <a:endParaRPr/>
          </a:p>
        </p:txBody>
      </p:sp>
      <p:sp>
        <p:nvSpPr>
          <p:cNvPr id="355" name="Google Shape;355;p28"/>
          <p:cNvSpPr txBox="1">
            <a:spLocks noGrp="1"/>
          </p:cNvSpPr>
          <p:nvPr>
            <p:ph type="body" idx="8"/>
          </p:nvPr>
        </p:nvSpPr>
        <p:spPr>
          <a:xfrm>
            <a:off x="5943750" y="4445425"/>
            <a:ext cx="2819100" cy="1704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dk2"/>
              </a:buClr>
              <a:buSzPts val="1000"/>
              <a:buChar char="●"/>
              <a:defRPr sz="1000">
                <a:solidFill>
                  <a:schemeClr val="dk2"/>
                </a:solidFill>
              </a:defRPr>
            </a:lvl1pPr>
            <a:lvl2pPr marL="914400" lvl="1" indent="-292100">
              <a:spcBef>
                <a:spcPts val="0"/>
              </a:spcBef>
              <a:spcAft>
                <a:spcPts val="0"/>
              </a:spcAft>
              <a:buClr>
                <a:schemeClr val="dk2"/>
              </a:buClr>
              <a:buSzPts val="1000"/>
              <a:buChar char="○"/>
              <a:defRPr sz="1000">
                <a:solidFill>
                  <a:schemeClr val="dk2"/>
                </a:solidFill>
              </a:defRPr>
            </a:lvl2pPr>
            <a:lvl3pPr marL="1371600" lvl="2" indent="-292100">
              <a:spcBef>
                <a:spcPts val="0"/>
              </a:spcBef>
              <a:spcAft>
                <a:spcPts val="0"/>
              </a:spcAft>
              <a:buClr>
                <a:schemeClr val="dk2"/>
              </a:buClr>
              <a:buSzPts val="1000"/>
              <a:buChar char="■"/>
              <a:defRPr sz="1000">
                <a:solidFill>
                  <a:schemeClr val="dk2"/>
                </a:solidFill>
              </a:defRPr>
            </a:lvl3pPr>
            <a:lvl4pPr marL="1828800" lvl="3" indent="-292100">
              <a:spcBef>
                <a:spcPts val="0"/>
              </a:spcBef>
              <a:spcAft>
                <a:spcPts val="0"/>
              </a:spcAft>
              <a:buClr>
                <a:schemeClr val="dk2"/>
              </a:buClr>
              <a:buSzPts val="1000"/>
              <a:buChar char="●"/>
              <a:defRPr sz="1000">
                <a:solidFill>
                  <a:schemeClr val="dk2"/>
                </a:solidFill>
              </a:defRPr>
            </a:lvl4pPr>
            <a:lvl5pPr marL="2286000" lvl="4" indent="-292100">
              <a:spcBef>
                <a:spcPts val="0"/>
              </a:spcBef>
              <a:spcAft>
                <a:spcPts val="0"/>
              </a:spcAft>
              <a:buClr>
                <a:schemeClr val="dk2"/>
              </a:buClr>
              <a:buSzPts val="1000"/>
              <a:buChar char="○"/>
              <a:defRPr sz="1000">
                <a:solidFill>
                  <a:schemeClr val="dk2"/>
                </a:solidFill>
              </a:defRPr>
            </a:lvl5pPr>
            <a:lvl6pPr marL="2743200" lvl="5" indent="-292100">
              <a:spcBef>
                <a:spcPts val="0"/>
              </a:spcBef>
              <a:spcAft>
                <a:spcPts val="0"/>
              </a:spcAft>
              <a:buClr>
                <a:schemeClr val="dk2"/>
              </a:buClr>
              <a:buSzPts val="1000"/>
              <a:buChar char="■"/>
              <a:defRPr sz="1000">
                <a:solidFill>
                  <a:schemeClr val="dk2"/>
                </a:solidFill>
              </a:defRPr>
            </a:lvl6pPr>
            <a:lvl7pPr marL="3200400" lvl="6" indent="-292100">
              <a:spcBef>
                <a:spcPts val="0"/>
              </a:spcBef>
              <a:spcAft>
                <a:spcPts val="0"/>
              </a:spcAft>
              <a:buClr>
                <a:schemeClr val="dk2"/>
              </a:buClr>
              <a:buSzPts val="1000"/>
              <a:buChar char="●"/>
              <a:defRPr sz="1000">
                <a:solidFill>
                  <a:schemeClr val="dk2"/>
                </a:solidFill>
              </a:defRPr>
            </a:lvl7pPr>
            <a:lvl8pPr marL="3657600" lvl="7" indent="-292100">
              <a:spcBef>
                <a:spcPts val="0"/>
              </a:spcBef>
              <a:spcAft>
                <a:spcPts val="0"/>
              </a:spcAft>
              <a:buClr>
                <a:schemeClr val="dk2"/>
              </a:buClr>
              <a:buSzPts val="1000"/>
              <a:buChar char="○"/>
              <a:defRPr sz="1000">
                <a:solidFill>
                  <a:schemeClr val="dk2"/>
                </a:solidFill>
              </a:defRPr>
            </a:lvl8pPr>
            <a:lvl9pPr marL="4114800" lvl="8" indent="-292100">
              <a:spcBef>
                <a:spcPts val="0"/>
              </a:spcBef>
              <a:spcAft>
                <a:spcPts val="0"/>
              </a:spcAft>
              <a:buClr>
                <a:schemeClr val="dk2"/>
              </a:buClr>
              <a:buSzPts val="1000"/>
              <a:buChar char="■"/>
              <a:defRPr sz="1000">
                <a:solidFill>
                  <a:schemeClr val="dk2"/>
                </a:solidFill>
              </a:defRPr>
            </a:lvl9pPr>
          </a:lstStyle>
          <a:p>
            <a:endParaRPr/>
          </a:p>
        </p:txBody>
      </p:sp>
      <p:sp>
        <p:nvSpPr>
          <p:cNvPr id="356" name="Google Shape;356;p28"/>
          <p:cNvSpPr txBox="1">
            <a:spLocks noGrp="1"/>
          </p:cNvSpPr>
          <p:nvPr>
            <p:ph type="subTitle" idx="9"/>
          </p:nvPr>
        </p:nvSpPr>
        <p:spPr>
          <a:xfrm>
            <a:off x="227975" y="2744325"/>
            <a:ext cx="3572100" cy="3879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Clr>
                <a:schemeClr val="dk2"/>
              </a:buClr>
              <a:buSzPts val="2400"/>
              <a:buNone/>
              <a:defRPr>
                <a:solidFill>
                  <a:schemeClr val="dk2"/>
                </a:solidFill>
              </a:defRPr>
            </a:lvl2pPr>
            <a:lvl3pPr lvl="2">
              <a:spcBef>
                <a:spcPts val="0"/>
              </a:spcBef>
              <a:spcAft>
                <a:spcPts val="0"/>
              </a:spcAft>
              <a:buClr>
                <a:schemeClr val="dk2"/>
              </a:buClr>
              <a:buSzPts val="2400"/>
              <a:buNone/>
              <a:defRPr>
                <a:solidFill>
                  <a:schemeClr val="dk2"/>
                </a:solidFill>
              </a:defRPr>
            </a:lvl3pPr>
            <a:lvl4pPr lvl="3">
              <a:spcBef>
                <a:spcPts val="0"/>
              </a:spcBef>
              <a:spcAft>
                <a:spcPts val="0"/>
              </a:spcAft>
              <a:buClr>
                <a:schemeClr val="dk2"/>
              </a:buClr>
              <a:buSzPts val="2400"/>
              <a:buNone/>
              <a:defRPr>
                <a:solidFill>
                  <a:schemeClr val="dk2"/>
                </a:solidFill>
              </a:defRPr>
            </a:lvl4pPr>
            <a:lvl5pPr lvl="4">
              <a:spcBef>
                <a:spcPts val="0"/>
              </a:spcBef>
              <a:spcAft>
                <a:spcPts val="0"/>
              </a:spcAft>
              <a:buClr>
                <a:schemeClr val="dk2"/>
              </a:buClr>
              <a:buSzPts val="2400"/>
              <a:buNone/>
              <a:defRPr>
                <a:solidFill>
                  <a:schemeClr val="dk2"/>
                </a:solidFill>
              </a:defRPr>
            </a:lvl5pPr>
            <a:lvl6pPr lvl="5">
              <a:spcBef>
                <a:spcPts val="0"/>
              </a:spcBef>
              <a:spcAft>
                <a:spcPts val="0"/>
              </a:spcAft>
              <a:buClr>
                <a:schemeClr val="dk2"/>
              </a:buClr>
              <a:buSzPts val="2400"/>
              <a:buNone/>
              <a:defRPr>
                <a:solidFill>
                  <a:schemeClr val="dk2"/>
                </a:solidFill>
              </a:defRPr>
            </a:lvl6pPr>
            <a:lvl7pPr lvl="6">
              <a:spcBef>
                <a:spcPts val="0"/>
              </a:spcBef>
              <a:spcAft>
                <a:spcPts val="0"/>
              </a:spcAft>
              <a:buClr>
                <a:schemeClr val="dk2"/>
              </a:buClr>
              <a:buSzPts val="2400"/>
              <a:buNone/>
              <a:defRPr>
                <a:solidFill>
                  <a:schemeClr val="dk2"/>
                </a:solidFill>
              </a:defRPr>
            </a:lvl7pPr>
            <a:lvl8pPr lvl="7">
              <a:spcBef>
                <a:spcPts val="0"/>
              </a:spcBef>
              <a:spcAft>
                <a:spcPts val="0"/>
              </a:spcAft>
              <a:buClr>
                <a:schemeClr val="dk2"/>
              </a:buClr>
              <a:buSzPts val="2400"/>
              <a:buNone/>
              <a:defRPr>
                <a:solidFill>
                  <a:schemeClr val="dk2"/>
                </a:solidFill>
              </a:defRPr>
            </a:lvl8pPr>
            <a:lvl9pPr lvl="8">
              <a:spcBef>
                <a:spcPts val="0"/>
              </a:spcBef>
              <a:spcAft>
                <a:spcPts val="0"/>
              </a:spcAft>
              <a:buClr>
                <a:schemeClr val="dk2"/>
              </a:buClr>
              <a:buSzPts val="2400"/>
              <a:buNone/>
              <a:defRPr>
                <a:solidFill>
                  <a:schemeClr val="dk2"/>
                </a:solidFill>
              </a:defRPr>
            </a:lvl9pPr>
          </a:lstStyle>
          <a:p>
            <a:endParaRPr/>
          </a:p>
        </p:txBody>
      </p:sp>
      <p:sp>
        <p:nvSpPr>
          <p:cNvPr id="357" name="Google Shape;357;p28"/>
          <p:cNvSpPr txBox="1">
            <a:spLocks noGrp="1"/>
          </p:cNvSpPr>
          <p:nvPr>
            <p:ph type="body" idx="13"/>
          </p:nvPr>
        </p:nvSpPr>
        <p:spPr>
          <a:xfrm>
            <a:off x="227875" y="3458750"/>
            <a:ext cx="4287000" cy="1461300"/>
          </a:xfrm>
          <a:prstGeom prst="rect">
            <a:avLst/>
          </a:prstGeom>
        </p:spPr>
        <p:txBody>
          <a:bodyPr spcFirstLastPara="1" wrap="square" lIns="91425" tIns="91425" rIns="91425" bIns="91425" anchor="b" anchorCtr="0">
            <a:noAutofit/>
          </a:bodyPr>
          <a:lstStyle>
            <a:lvl1pPr marL="457200" lvl="0" indent="-304800">
              <a:spcBef>
                <a:spcPts val="0"/>
              </a:spcBef>
              <a:spcAft>
                <a:spcPts val="0"/>
              </a:spcAft>
              <a:buClr>
                <a:schemeClr val="dk2"/>
              </a:buClr>
              <a:buSzPts val="1200"/>
              <a:buChar char="●"/>
              <a:defRPr>
                <a:solidFill>
                  <a:schemeClr val="dk2"/>
                </a:solidFill>
              </a:defRPr>
            </a:lvl1pPr>
            <a:lvl2pPr marL="914400" lvl="1" indent="-304800">
              <a:spcBef>
                <a:spcPts val="0"/>
              </a:spcBef>
              <a:spcAft>
                <a:spcPts val="0"/>
              </a:spcAft>
              <a:buClr>
                <a:schemeClr val="dk2"/>
              </a:buClr>
              <a:buSzPts val="1200"/>
              <a:buChar char="○"/>
              <a:defRPr>
                <a:solidFill>
                  <a:schemeClr val="dk2"/>
                </a:solidFill>
              </a:defRPr>
            </a:lvl2pPr>
            <a:lvl3pPr marL="1371600" lvl="2" indent="-304800">
              <a:spcBef>
                <a:spcPts val="0"/>
              </a:spcBef>
              <a:spcAft>
                <a:spcPts val="0"/>
              </a:spcAft>
              <a:buClr>
                <a:schemeClr val="dk2"/>
              </a:buClr>
              <a:buSzPts val="1200"/>
              <a:buChar char="■"/>
              <a:defRPr>
                <a:solidFill>
                  <a:schemeClr val="dk2"/>
                </a:solidFill>
              </a:defRPr>
            </a:lvl3pPr>
            <a:lvl4pPr marL="1828800" lvl="3" indent="-304800">
              <a:spcBef>
                <a:spcPts val="0"/>
              </a:spcBef>
              <a:spcAft>
                <a:spcPts val="0"/>
              </a:spcAft>
              <a:buClr>
                <a:schemeClr val="dk2"/>
              </a:buClr>
              <a:buSzPts val="1200"/>
              <a:buChar char="●"/>
              <a:defRPr>
                <a:solidFill>
                  <a:schemeClr val="dk2"/>
                </a:solidFill>
              </a:defRPr>
            </a:lvl4pPr>
            <a:lvl5pPr marL="2286000" lvl="4" indent="-304800">
              <a:spcBef>
                <a:spcPts val="0"/>
              </a:spcBef>
              <a:spcAft>
                <a:spcPts val="0"/>
              </a:spcAft>
              <a:buClr>
                <a:schemeClr val="dk2"/>
              </a:buClr>
              <a:buSzPts val="1200"/>
              <a:buChar char="○"/>
              <a:defRPr>
                <a:solidFill>
                  <a:schemeClr val="dk2"/>
                </a:solidFill>
              </a:defRPr>
            </a:lvl5pPr>
            <a:lvl6pPr marL="2743200" lvl="5" indent="-304800">
              <a:spcBef>
                <a:spcPts val="0"/>
              </a:spcBef>
              <a:spcAft>
                <a:spcPts val="0"/>
              </a:spcAft>
              <a:buClr>
                <a:schemeClr val="dk2"/>
              </a:buClr>
              <a:buSzPts val="1200"/>
              <a:buChar char="■"/>
              <a:defRPr>
                <a:solidFill>
                  <a:schemeClr val="dk2"/>
                </a:solidFill>
              </a:defRPr>
            </a:lvl6pPr>
            <a:lvl7pPr marL="3200400" lvl="6" indent="-304800">
              <a:spcBef>
                <a:spcPts val="0"/>
              </a:spcBef>
              <a:spcAft>
                <a:spcPts val="0"/>
              </a:spcAft>
              <a:buClr>
                <a:schemeClr val="dk2"/>
              </a:buClr>
              <a:buSzPts val="1200"/>
              <a:buChar char="●"/>
              <a:defRPr>
                <a:solidFill>
                  <a:schemeClr val="dk2"/>
                </a:solidFill>
              </a:defRPr>
            </a:lvl7pPr>
            <a:lvl8pPr marL="3657600" lvl="7" indent="-304800">
              <a:spcBef>
                <a:spcPts val="0"/>
              </a:spcBef>
              <a:spcAft>
                <a:spcPts val="0"/>
              </a:spcAft>
              <a:buClr>
                <a:schemeClr val="dk2"/>
              </a:buClr>
              <a:buSzPts val="1200"/>
              <a:buChar char="○"/>
              <a:defRPr>
                <a:solidFill>
                  <a:schemeClr val="dk2"/>
                </a:solidFill>
              </a:defRPr>
            </a:lvl8pPr>
            <a:lvl9pPr marL="4114800" lvl="8" indent="-304800">
              <a:spcBef>
                <a:spcPts val="0"/>
              </a:spcBef>
              <a:spcAft>
                <a:spcPts val="0"/>
              </a:spcAft>
              <a:buClr>
                <a:schemeClr val="dk2"/>
              </a:buClr>
              <a:buSzPts val="1200"/>
              <a:buChar char="■"/>
              <a:defRPr>
                <a:solidFill>
                  <a:schemeClr val="dk2"/>
                </a:solidFill>
              </a:defRPr>
            </a:lvl9pPr>
          </a:lstStyle>
          <a:p>
            <a:endParaRPr/>
          </a:p>
        </p:txBody>
      </p:sp>
      <p:sp>
        <p:nvSpPr>
          <p:cNvPr id="358" name="Google Shape;358;p2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Milestones">
  <p:cSld name="CUSTOM_3_1">
    <p:spTree>
      <p:nvGrpSpPr>
        <p:cNvPr id="1" name="Shape 359"/>
        <p:cNvGrpSpPr/>
        <p:nvPr/>
      </p:nvGrpSpPr>
      <p:grpSpPr>
        <a:xfrm>
          <a:off x="0" y="0"/>
          <a:ext cx="0" cy="0"/>
          <a:chOff x="0" y="0"/>
          <a:chExt cx="0" cy="0"/>
        </a:xfrm>
      </p:grpSpPr>
      <p:sp>
        <p:nvSpPr>
          <p:cNvPr id="360" name="Google Shape;360;p29"/>
          <p:cNvSpPr txBox="1">
            <a:spLocks noGrp="1"/>
          </p:cNvSpPr>
          <p:nvPr>
            <p:ph type="subTitle" idx="1"/>
          </p:nvPr>
        </p:nvSpPr>
        <p:spPr>
          <a:xfrm>
            <a:off x="852075" y="2128039"/>
            <a:ext cx="2088900" cy="1704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dk2"/>
              </a:buClr>
              <a:buSzPts val="1600"/>
              <a:buNone/>
              <a:defRPr sz="1600">
                <a:solidFill>
                  <a:schemeClr val="dk2"/>
                </a:solidFill>
              </a:defRPr>
            </a:lvl1pPr>
            <a:lvl2pPr lvl="1">
              <a:spcBef>
                <a:spcPts val="0"/>
              </a:spcBef>
              <a:spcAft>
                <a:spcPts val="0"/>
              </a:spcAft>
              <a:buClr>
                <a:schemeClr val="dk2"/>
              </a:buClr>
              <a:buSzPts val="2400"/>
              <a:buNone/>
              <a:defRPr>
                <a:solidFill>
                  <a:schemeClr val="dk2"/>
                </a:solidFill>
              </a:defRPr>
            </a:lvl2pPr>
            <a:lvl3pPr lvl="2">
              <a:spcBef>
                <a:spcPts val="0"/>
              </a:spcBef>
              <a:spcAft>
                <a:spcPts val="0"/>
              </a:spcAft>
              <a:buClr>
                <a:schemeClr val="dk2"/>
              </a:buClr>
              <a:buSzPts val="2400"/>
              <a:buNone/>
              <a:defRPr>
                <a:solidFill>
                  <a:schemeClr val="dk2"/>
                </a:solidFill>
              </a:defRPr>
            </a:lvl3pPr>
            <a:lvl4pPr lvl="3">
              <a:spcBef>
                <a:spcPts val="0"/>
              </a:spcBef>
              <a:spcAft>
                <a:spcPts val="0"/>
              </a:spcAft>
              <a:buClr>
                <a:schemeClr val="dk2"/>
              </a:buClr>
              <a:buSzPts val="2400"/>
              <a:buNone/>
              <a:defRPr>
                <a:solidFill>
                  <a:schemeClr val="dk2"/>
                </a:solidFill>
              </a:defRPr>
            </a:lvl4pPr>
            <a:lvl5pPr lvl="4">
              <a:spcBef>
                <a:spcPts val="0"/>
              </a:spcBef>
              <a:spcAft>
                <a:spcPts val="0"/>
              </a:spcAft>
              <a:buClr>
                <a:schemeClr val="dk2"/>
              </a:buClr>
              <a:buSzPts val="2400"/>
              <a:buNone/>
              <a:defRPr>
                <a:solidFill>
                  <a:schemeClr val="dk2"/>
                </a:solidFill>
              </a:defRPr>
            </a:lvl5pPr>
            <a:lvl6pPr lvl="5">
              <a:spcBef>
                <a:spcPts val="0"/>
              </a:spcBef>
              <a:spcAft>
                <a:spcPts val="0"/>
              </a:spcAft>
              <a:buClr>
                <a:schemeClr val="dk2"/>
              </a:buClr>
              <a:buSzPts val="2400"/>
              <a:buNone/>
              <a:defRPr>
                <a:solidFill>
                  <a:schemeClr val="dk2"/>
                </a:solidFill>
              </a:defRPr>
            </a:lvl6pPr>
            <a:lvl7pPr lvl="6">
              <a:spcBef>
                <a:spcPts val="0"/>
              </a:spcBef>
              <a:spcAft>
                <a:spcPts val="0"/>
              </a:spcAft>
              <a:buClr>
                <a:schemeClr val="dk2"/>
              </a:buClr>
              <a:buSzPts val="2400"/>
              <a:buNone/>
              <a:defRPr>
                <a:solidFill>
                  <a:schemeClr val="dk2"/>
                </a:solidFill>
              </a:defRPr>
            </a:lvl7pPr>
            <a:lvl8pPr lvl="7">
              <a:spcBef>
                <a:spcPts val="0"/>
              </a:spcBef>
              <a:spcAft>
                <a:spcPts val="0"/>
              </a:spcAft>
              <a:buClr>
                <a:schemeClr val="dk2"/>
              </a:buClr>
              <a:buSzPts val="2400"/>
              <a:buNone/>
              <a:defRPr>
                <a:solidFill>
                  <a:schemeClr val="dk2"/>
                </a:solidFill>
              </a:defRPr>
            </a:lvl8pPr>
            <a:lvl9pPr lvl="8">
              <a:spcBef>
                <a:spcPts val="0"/>
              </a:spcBef>
              <a:spcAft>
                <a:spcPts val="0"/>
              </a:spcAft>
              <a:buClr>
                <a:schemeClr val="dk2"/>
              </a:buClr>
              <a:buSzPts val="2400"/>
              <a:buNone/>
              <a:defRPr>
                <a:solidFill>
                  <a:schemeClr val="dk2"/>
                </a:solidFill>
              </a:defRPr>
            </a:lvl9pPr>
          </a:lstStyle>
          <a:p>
            <a:endParaRPr/>
          </a:p>
        </p:txBody>
      </p:sp>
      <p:sp>
        <p:nvSpPr>
          <p:cNvPr id="361" name="Google Shape;361;p29"/>
          <p:cNvSpPr txBox="1">
            <a:spLocks noGrp="1"/>
          </p:cNvSpPr>
          <p:nvPr>
            <p:ph type="title"/>
          </p:nvPr>
        </p:nvSpPr>
        <p:spPr>
          <a:xfrm>
            <a:off x="230900" y="457200"/>
            <a:ext cx="7187700" cy="562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3600"/>
              <a:buNone/>
              <a:defRPr>
                <a:solidFill>
                  <a:schemeClr val="dk2"/>
                </a:solidFill>
              </a:defRPr>
            </a:lvl1pPr>
            <a:lvl2pPr lvl="1">
              <a:spcBef>
                <a:spcPts val="0"/>
              </a:spcBef>
              <a:spcAft>
                <a:spcPts val="0"/>
              </a:spcAft>
              <a:buClr>
                <a:schemeClr val="dk2"/>
              </a:buClr>
              <a:buSzPts val="3600"/>
              <a:buNone/>
              <a:defRPr sz="3600">
                <a:solidFill>
                  <a:schemeClr val="dk2"/>
                </a:solidFill>
              </a:defRPr>
            </a:lvl2pPr>
            <a:lvl3pPr lvl="2">
              <a:spcBef>
                <a:spcPts val="0"/>
              </a:spcBef>
              <a:spcAft>
                <a:spcPts val="0"/>
              </a:spcAft>
              <a:buClr>
                <a:schemeClr val="dk2"/>
              </a:buClr>
              <a:buSzPts val="3600"/>
              <a:buNone/>
              <a:defRPr sz="3600">
                <a:solidFill>
                  <a:schemeClr val="dk2"/>
                </a:solidFill>
              </a:defRPr>
            </a:lvl3pPr>
            <a:lvl4pPr lvl="3">
              <a:spcBef>
                <a:spcPts val="0"/>
              </a:spcBef>
              <a:spcAft>
                <a:spcPts val="0"/>
              </a:spcAft>
              <a:buClr>
                <a:schemeClr val="dk2"/>
              </a:buClr>
              <a:buSzPts val="3600"/>
              <a:buNone/>
              <a:defRPr sz="3600">
                <a:solidFill>
                  <a:schemeClr val="dk2"/>
                </a:solidFill>
              </a:defRPr>
            </a:lvl4pPr>
            <a:lvl5pPr lvl="4">
              <a:spcBef>
                <a:spcPts val="0"/>
              </a:spcBef>
              <a:spcAft>
                <a:spcPts val="0"/>
              </a:spcAft>
              <a:buClr>
                <a:schemeClr val="dk2"/>
              </a:buClr>
              <a:buSzPts val="3600"/>
              <a:buNone/>
              <a:defRPr sz="3600">
                <a:solidFill>
                  <a:schemeClr val="dk2"/>
                </a:solidFill>
              </a:defRPr>
            </a:lvl5pPr>
            <a:lvl6pPr lvl="5">
              <a:spcBef>
                <a:spcPts val="0"/>
              </a:spcBef>
              <a:spcAft>
                <a:spcPts val="0"/>
              </a:spcAft>
              <a:buClr>
                <a:schemeClr val="dk2"/>
              </a:buClr>
              <a:buSzPts val="3600"/>
              <a:buNone/>
              <a:defRPr sz="3600">
                <a:solidFill>
                  <a:schemeClr val="dk2"/>
                </a:solidFill>
              </a:defRPr>
            </a:lvl6pPr>
            <a:lvl7pPr lvl="6">
              <a:spcBef>
                <a:spcPts val="0"/>
              </a:spcBef>
              <a:spcAft>
                <a:spcPts val="0"/>
              </a:spcAft>
              <a:buClr>
                <a:schemeClr val="dk2"/>
              </a:buClr>
              <a:buSzPts val="3600"/>
              <a:buNone/>
              <a:defRPr sz="3600">
                <a:solidFill>
                  <a:schemeClr val="dk2"/>
                </a:solidFill>
              </a:defRPr>
            </a:lvl7pPr>
            <a:lvl8pPr lvl="7">
              <a:spcBef>
                <a:spcPts val="0"/>
              </a:spcBef>
              <a:spcAft>
                <a:spcPts val="0"/>
              </a:spcAft>
              <a:buClr>
                <a:schemeClr val="dk2"/>
              </a:buClr>
              <a:buSzPts val="3600"/>
              <a:buNone/>
              <a:defRPr sz="3600">
                <a:solidFill>
                  <a:schemeClr val="dk2"/>
                </a:solidFill>
              </a:defRPr>
            </a:lvl8pPr>
            <a:lvl9pPr lvl="8">
              <a:spcBef>
                <a:spcPts val="0"/>
              </a:spcBef>
              <a:spcAft>
                <a:spcPts val="0"/>
              </a:spcAft>
              <a:buClr>
                <a:schemeClr val="dk2"/>
              </a:buClr>
              <a:buSzPts val="3600"/>
              <a:buNone/>
              <a:defRPr sz="3600">
                <a:solidFill>
                  <a:schemeClr val="dk2"/>
                </a:solidFill>
              </a:defRPr>
            </a:lvl9pPr>
          </a:lstStyle>
          <a:p>
            <a:endParaRPr/>
          </a:p>
        </p:txBody>
      </p:sp>
      <p:sp>
        <p:nvSpPr>
          <p:cNvPr id="362" name="Google Shape;362;p29"/>
          <p:cNvSpPr txBox="1">
            <a:spLocks noGrp="1"/>
          </p:cNvSpPr>
          <p:nvPr>
            <p:ph type="subTitle" idx="2"/>
          </p:nvPr>
        </p:nvSpPr>
        <p:spPr>
          <a:xfrm>
            <a:off x="3046825" y="2128039"/>
            <a:ext cx="2088900" cy="1704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dk2"/>
              </a:buClr>
              <a:buSzPts val="1600"/>
              <a:buNone/>
              <a:defRPr sz="1600">
                <a:solidFill>
                  <a:schemeClr val="dk2"/>
                </a:solidFill>
              </a:defRPr>
            </a:lvl1pPr>
            <a:lvl2pPr lvl="1">
              <a:spcBef>
                <a:spcPts val="0"/>
              </a:spcBef>
              <a:spcAft>
                <a:spcPts val="0"/>
              </a:spcAft>
              <a:buClr>
                <a:schemeClr val="dk2"/>
              </a:buClr>
              <a:buSzPts val="2400"/>
              <a:buNone/>
              <a:defRPr>
                <a:solidFill>
                  <a:schemeClr val="dk2"/>
                </a:solidFill>
              </a:defRPr>
            </a:lvl2pPr>
            <a:lvl3pPr lvl="2">
              <a:spcBef>
                <a:spcPts val="0"/>
              </a:spcBef>
              <a:spcAft>
                <a:spcPts val="0"/>
              </a:spcAft>
              <a:buClr>
                <a:schemeClr val="dk2"/>
              </a:buClr>
              <a:buSzPts val="2400"/>
              <a:buNone/>
              <a:defRPr>
                <a:solidFill>
                  <a:schemeClr val="dk2"/>
                </a:solidFill>
              </a:defRPr>
            </a:lvl3pPr>
            <a:lvl4pPr lvl="3">
              <a:spcBef>
                <a:spcPts val="0"/>
              </a:spcBef>
              <a:spcAft>
                <a:spcPts val="0"/>
              </a:spcAft>
              <a:buClr>
                <a:schemeClr val="dk2"/>
              </a:buClr>
              <a:buSzPts val="2400"/>
              <a:buNone/>
              <a:defRPr>
                <a:solidFill>
                  <a:schemeClr val="dk2"/>
                </a:solidFill>
              </a:defRPr>
            </a:lvl4pPr>
            <a:lvl5pPr lvl="4">
              <a:spcBef>
                <a:spcPts val="0"/>
              </a:spcBef>
              <a:spcAft>
                <a:spcPts val="0"/>
              </a:spcAft>
              <a:buClr>
                <a:schemeClr val="dk2"/>
              </a:buClr>
              <a:buSzPts val="2400"/>
              <a:buNone/>
              <a:defRPr>
                <a:solidFill>
                  <a:schemeClr val="dk2"/>
                </a:solidFill>
              </a:defRPr>
            </a:lvl5pPr>
            <a:lvl6pPr lvl="5">
              <a:spcBef>
                <a:spcPts val="0"/>
              </a:spcBef>
              <a:spcAft>
                <a:spcPts val="0"/>
              </a:spcAft>
              <a:buClr>
                <a:schemeClr val="dk2"/>
              </a:buClr>
              <a:buSzPts val="2400"/>
              <a:buNone/>
              <a:defRPr>
                <a:solidFill>
                  <a:schemeClr val="dk2"/>
                </a:solidFill>
              </a:defRPr>
            </a:lvl6pPr>
            <a:lvl7pPr lvl="6">
              <a:spcBef>
                <a:spcPts val="0"/>
              </a:spcBef>
              <a:spcAft>
                <a:spcPts val="0"/>
              </a:spcAft>
              <a:buClr>
                <a:schemeClr val="dk2"/>
              </a:buClr>
              <a:buSzPts val="2400"/>
              <a:buNone/>
              <a:defRPr>
                <a:solidFill>
                  <a:schemeClr val="dk2"/>
                </a:solidFill>
              </a:defRPr>
            </a:lvl7pPr>
            <a:lvl8pPr lvl="7">
              <a:spcBef>
                <a:spcPts val="0"/>
              </a:spcBef>
              <a:spcAft>
                <a:spcPts val="0"/>
              </a:spcAft>
              <a:buClr>
                <a:schemeClr val="dk2"/>
              </a:buClr>
              <a:buSzPts val="2400"/>
              <a:buNone/>
              <a:defRPr>
                <a:solidFill>
                  <a:schemeClr val="dk2"/>
                </a:solidFill>
              </a:defRPr>
            </a:lvl8pPr>
            <a:lvl9pPr lvl="8">
              <a:spcBef>
                <a:spcPts val="0"/>
              </a:spcBef>
              <a:spcAft>
                <a:spcPts val="0"/>
              </a:spcAft>
              <a:buClr>
                <a:schemeClr val="dk2"/>
              </a:buClr>
              <a:buSzPts val="2400"/>
              <a:buNone/>
              <a:defRPr>
                <a:solidFill>
                  <a:schemeClr val="dk2"/>
                </a:solidFill>
              </a:defRPr>
            </a:lvl9pPr>
          </a:lstStyle>
          <a:p>
            <a:endParaRPr/>
          </a:p>
        </p:txBody>
      </p:sp>
      <p:sp>
        <p:nvSpPr>
          <p:cNvPr id="363" name="Google Shape;363;p29"/>
          <p:cNvSpPr txBox="1">
            <a:spLocks noGrp="1"/>
          </p:cNvSpPr>
          <p:nvPr>
            <p:ph type="subTitle" idx="3"/>
          </p:nvPr>
        </p:nvSpPr>
        <p:spPr>
          <a:xfrm>
            <a:off x="5169875" y="2128039"/>
            <a:ext cx="2088900" cy="1704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dk2"/>
              </a:buClr>
              <a:buSzPts val="1600"/>
              <a:buNone/>
              <a:defRPr sz="1600">
                <a:solidFill>
                  <a:schemeClr val="dk2"/>
                </a:solidFill>
              </a:defRPr>
            </a:lvl1pPr>
            <a:lvl2pPr lvl="1">
              <a:spcBef>
                <a:spcPts val="0"/>
              </a:spcBef>
              <a:spcAft>
                <a:spcPts val="0"/>
              </a:spcAft>
              <a:buClr>
                <a:schemeClr val="dk2"/>
              </a:buClr>
              <a:buSzPts val="2400"/>
              <a:buNone/>
              <a:defRPr>
                <a:solidFill>
                  <a:schemeClr val="dk2"/>
                </a:solidFill>
              </a:defRPr>
            </a:lvl2pPr>
            <a:lvl3pPr lvl="2">
              <a:spcBef>
                <a:spcPts val="0"/>
              </a:spcBef>
              <a:spcAft>
                <a:spcPts val="0"/>
              </a:spcAft>
              <a:buClr>
                <a:schemeClr val="dk2"/>
              </a:buClr>
              <a:buSzPts val="2400"/>
              <a:buNone/>
              <a:defRPr>
                <a:solidFill>
                  <a:schemeClr val="dk2"/>
                </a:solidFill>
              </a:defRPr>
            </a:lvl3pPr>
            <a:lvl4pPr lvl="3">
              <a:spcBef>
                <a:spcPts val="0"/>
              </a:spcBef>
              <a:spcAft>
                <a:spcPts val="0"/>
              </a:spcAft>
              <a:buClr>
                <a:schemeClr val="dk2"/>
              </a:buClr>
              <a:buSzPts val="2400"/>
              <a:buNone/>
              <a:defRPr>
                <a:solidFill>
                  <a:schemeClr val="dk2"/>
                </a:solidFill>
              </a:defRPr>
            </a:lvl4pPr>
            <a:lvl5pPr lvl="4">
              <a:spcBef>
                <a:spcPts val="0"/>
              </a:spcBef>
              <a:spcAft>
                <a:spcPts val="0"/>
              </a:spcAft>
              <a:buClr>
                <a:schemeClr val="dk2"/>
              </a:buClr>
              <a:buSzPts val="2400"/>
              <a:buNone/>
              <a:defRPr>
                <a:solidFill>
                  <a:schemeClr val="dk2"/>
                </a:solidFill>
              </a:defRPr>
            </a:lvl5pPr>
            <a:lvl6pPr lvl="5">
              <a:spcBef>
                <a:spcPts val="0"/>
              </a:spcBef>
              <a:spcAft>
                <a:spcPts val="0"/>
              </a:spcAft>
              <a:buClr>
                <a:schemeClr val="dk2"/>
              </a:buClr>
              <a:buSzPts val="2400"/>
              <a:buNone/>
              <a:defRPr>
                <a:solidFill>
                  <a:schemeClr val="dk2"/>
                </a:solidFill>
              </a:defRPr>
            </a:lvl6pPr>
            <a:lvl7pPr lvl="6">
              <a:spcBef>
                <a:spcPts val="0"/>
              </a:spcBef>
              <a:spcAft>
                <a:spcPts val="0"/>
              </a:spcAft>
              <a:buClr>
                <a:schemeClr val="dk2"/>
              </a:buClr>
              <a:buSzPts val="2400"/>
              <a:buNone/>
              <a:defRPr>
                <a:solidFill>
                  <a:schemeClr val="dk2"/>
                </a:solidFill>
              </a:defRPr>
            </a:lvl7pPr>
            <a:lvl8pPr lvl="7">
              <a:spcBef>
                <a:spcPts val="0"/>
              </a:spcBef>
              <a:spcAft>
                <a:spcPts val="0"/>
              </a:spcAft>
              <a:buClr>
                <a:schemeClr val="dk2"/>
              </a:buClr>
              <a:buSzPts val="2400"/>
              <a:buNone/>
              <a:defRPr>
                <a:solidFill>
                  <a:schemeClr val="dk2"/>
                </a:solidFill>
              </a:defRPr>
            </a:lvl8pPr>
            <a:lvl9pPr lvl="8">
              <a:spcBef>
                <a:spcPts val="0"/>
              </a:spcBef>
              <a:spcAft>
                <a:spcPts val="0"/>
              </a:spcAft>
              <a:buClr>
                <a:schemeClr val="dk2"/>
              </a:buClr>
              <a:buSzPts val="2400"/>
              <a:buNone/>
              <a:defRPr>
                <a:solidFill>
                  <a:schemeClr val="dk2"/>
                </a:solidFill>
              </a:defRPr>
            </a:lvl9pPr>
          </a:lstStyle>
          <a:p>
            <a:endParaRPr/>
          </a:p>
        </p:txBody>
      </p:sp>
      <p:sp>
        <p:nvSpPr>
          <p:cNvPr id="364" name="Google Shape;364;p29"/>
          <p:cNvSpPr txBox="1">
            <a:spLocks noGrp="1"/>
          </p:cNvSpPr>
          <p:nvPr>
            <p:ph type="subTitle" idx="4"/>
          </p:nvPr>
        </p:nvSpPr>
        <p:spPr>
          <a:xfrm>
            <a:off x="852075" y="1819034"/>
            <a:ext cx="2088900" cy="1704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1pPr>
            <a:lvl2pPr lvl="1">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2pPr>
            <a:lvl3pPr lvl="2">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3pPr>
            <a:lvl4pPr lvl="3">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4pPr>
            <a:lvl5pPr lvl="4">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5pPr>
            <a:lvl6pPr lvl="5">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6pPr>
            <a:lvl7pPr lvl="6">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7pPr>
            <a:lvl8pPr lvl="7">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8pPr>
            <a:lvl9pPr lvl="8">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9pPr>
          </a:lstStyle>
          <a:p>
            <a:endParaRPr/>
          </a:p>
        </p:txBody>
      </p:sp>
      <p:sp>
        <p:nvSpPr>
          <p:cNvPr id="365" name="Google Shape;365;p29"/>
          <p:cNvSpPr txBox="1">
            <a:spLocks noGrp="1"/>
          </p:cNvSpPr>
          <p:nvPr>
            <p:ph type="subTitle" idx="5"/>
          </p:nvPr>
        </p:nvSpPr>
        <p:spPr>
          <a:xfrm>
            <a:off x="3046825" y="1819034"/>
            <a:ext cx="2088900" cy="1704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1pPr>
            <a:lvl2pPr lvl="1">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2pPr>
            <a:lvl3pPr lvl="2">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3pPr>
            <a:lvl4pPr lvl="3">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4pPr>
            <a:lvl5pPr lvl="4">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5pPr>
            <a:lvl6pPr lvl="5">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6pPr>
            <a:lvl7pPr lvl="6">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7pPr>
            <a:lvl8pPr lvl="7">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8pPr>
            <a:lvl9pPr lvl="8">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9pPr>
          </a:lstStyle>
          <a:p>
            <a:endParaRPr/>
          </a:p>
        </p:txBody>
      </p:sp>
      <p:sp>
        <p:nvSpPr>
          <p:cNvPr id="366" name="Google Shape;366;p29"/>
          <p:cNvSpPr txBox="1">
            <a:spLocks noGrp="1"/>
          </p:cNvSpPr>
          <p:nvPr>
            <p:ph type="subTitle" idx="6"/>
          </p:nvPr>
        </p:nvSpPr>
        <p:spPr>
          <a:xfrm>
            <a:off x="5169875" y="1819034"/>
            <a:ext cx="2088900" cy="1704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1pPr>
            <a:lvl2pPr lvl="1">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2pPr>
            <a:lvl3pPr lvl="2">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3pPr>
            <a:lvl4pPr lvl="3">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4pPr>
            <a:lvl5pPr lvl="4">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5pPr>
            <a:lvl6pPr lvl="5">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6pPr>
            <a:lvl7pPr lvl="6">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7pPr>
            <a:lvl8pPr lvl="7">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8pPr>
            <a:lvl9pPr lvl="8">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9pPr>
          </a:lstStyle>
          <a:p>
            <a:endParaRPr/>
          </a:p>
        </p:txBody>
      </p:sp>
      <p:sp>
        <p:nvSpPr>
          <p:cNvPr id="367" name="Google Shape;367;p29"/>
          <p:cNvSpPr txBox="1">
            <a:spLocks noGrp="1"/>
          </p:cNvSpPr>
          <p:nvPr>
            <p:ph type="subTitle" idx="7"/>
          </p:nvPr>
        </p:nvSpPr>
        <p:spPr>
          <a:xfrm>
            <a:off x="1961425" y="3735616"/>
            <a:ext cx="2088900" cy="170400"/>
          </a:xfrm>
          <a:prstGeom prst="rect">
            <a:avLst/>
          </a:prstGeom>
        </p:spPr>
        <p:txBody>
          <a:bodyPr spcFirstLastPara="1" wrap="square" lIns="91425" tIns="91425" rIns="91425" bIns="91425" anchor="t" anchorCtr="0">
            <a:noAutofit/>
          </a:bodyPr>
          <a:lstStyle>
            <a:lvl1pPr lvl="0" algn="ctr">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1pPr>
            <a:lvl2pPr lvl="1">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2pPr>
            <a:lvl3pPr lvl="2">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3pPr>
            <a:lvl4pPr lvl="3">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4pPr>
            <a:lvl5pPr lvl="4">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5pPr>
            <a:lvl6pPr lvl="5">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6pPr>
            <a:lvl7pPr lvl="6">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7pPr>
            <a:lvl8pPr lvl="7">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8pPr>
            <a:lvl9pPr lvl="8">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9pPr>
          </a:lstStyle>
          <a:p>
            <a:endParaRPr/>
          </a:p>
        </p:txBody>
      </p:sp>
      <p:sp>
        <p:nvSpPr>
          <p:cNvPr id="368" name="Google Shape;368;p29"/>
          <p:cNvSpPr txBox="1">
            <a:spLocks noGrp="1"/>
          </p:cNvSpPr>
          <p:nvPr>
            <p:ph type="subTitle" idx="8"/>
          </p:nvPr>
        </p:nvSpPr>
        <p:spPr>
          <a:xfrm>
            <a:off x="4156175" y="3735616"/>
            <a:ext cx="2088900" cy="170400"/>
          </a:xfrm>
          <a:prstGeom prst="rect">
            <a:avLst/>
          </a:prstGeom>
        </p:spPr>
        <p:txBody>
          <a:bodyPr spcFirstLastPara="1" wrap="square" lIns="91425" tIns="91425" rIns="91425" bIns="91425" anchor="t" anchorCtr="0">
            <a:noAutofit/>
          </a:bodyPr>
          <a:lstStyle>
            <a:lvl1pPr lvl="0" algn="ctr">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1pPr>
            <a:lvl2pPr lvl="1">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2pPr>
            <a:lvl3pPr lvl="2">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3pPr>
            <a:lvl4pPr lvl="3">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4pPr>
            <a:lvl5pPr lvl="4">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5pPr>
            <a:lvl6pPr lvl="5">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6pPr>
            <a:lvl7pPr lvl="6">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7pPr>
            <a:lvl8pPr lvl="7">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8pPr>
            <a:lvl9pPr lvl="8">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9pPr>
          </a:lstStyle>
          <a:p>
            <a:endParaRPr/>
          </a:p>
        </p:txBody>
      </p:sp>
      <p:sp>
        <p:nvSpPr>
          <p:cNvPr id="369" name="Google Shape;369;p29"/>
          <p:cNvSpPr txBox="1">
            <a:spLocks noGrp="1"/>
          </p:cNvSpPr>
          <p:nvPr>
            <p:ph type="subTitle" idx="9"/>
          </p:nvPr>
        </p:nvSpPr>
        <p:spPr>
          <a:xfrm>
            <a:off x="6279225" y="3735616"/>
            <a:ext cx="2088900" cy="170400"/>
          </a:xfrm>
          <a:prstGeom prst="rect">
            <a:avLst/>
          </a:prstGeom>
        </p:spPr>
        <p:txBody>
          <a:bodyPr spcFirstLastPara="1" wrap="square" lIns="91425" tIns="91425" rIns="91425" bIns="91425" anchor="t" anchorCtr="0">
            <a:noAutofit/>
          </a:bodyPr>
          <a:lstStyle>
            <a:lvl1pPr lvl="0" algn="ctr">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1pPr>
            <a:lvl2pPr lvl="1">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2pPr>
            <a:lvl3pPr lvl="2">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3pPr>
            <a:lvl4pPr lvl="3">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4pPr>
            <a:lvl5pPr lvl="4">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5pPr>
            <a:lvl6pPr lvl="5">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6pPr>
            <a:lvl7pPr lvl="6">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7pPr>
            <a:lvl8pPr lvl="7">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8pPr>
            <a:lvl9pPr lvl="8">
              <a:lnSpc>
                <a:spcPct val="80000"/>
              </a:lnSpc>
              <a:spcBef>
                <a:spcPts val="0"/>
              </a:spcBef>
              <a:spcAft>
                <a:spcPts val="0"/>
              </a:spcAft>
              <a:buClr>
                <a:schemeClr val="dk2"/>
              </a:buClr>
              <a:buSzPts val="3600"/>
              <a:buFont typeface="Space Grotesk"/>
              <a:buNone/>
              <a:defRPr sz="3600" b="1">
                <a:solidFill>
                  <a:schemeClr val="dk2"/>
                </a:solidFill>
                <a:latin typeface="Space Grotesk"/>
                <a:ea typeface="Space Grotesk"/>
                <a:cs typeface="Space Grotesk"/>
                <a:sym typeface="Space Grotesk"/>
              </a:defRPr>
            </a:lvl9pPr>
          </a:lstStyle>
          <a:p>
            <a:endParaRPr/>
          </a:p>
        </p:txBody>
      </p:sp>
      <p:sp>
        <p:nvSpPr>
          <p:cNvPr id="370" name="Google Shape;370;p2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Product Plan Roadmap">
  <p:cSld name="CUSTOM_10">
    <p:spTree>
      <p:nvGrpSpPr>
        <p:cNvPr id="1" name="Shape 371"/>
        <p:cNvGrpSpPr/>
        <p:nvPr/>
      </p:nvGrpSpPr>
      <p:grpSpPr>
        <a:xfrm>
          <a:off x="0" y="0"/>
          <a:ext cx="0" cy="0"/>
          <a:chOff x="0" y="0"/>
          <a:chExt cx="0" cy="0"/>
        </a:xfrm>
      </p:grpSpPr>
      <p:sp>
        <p:nvSpPr>
          <p:cNvPr id="372" name="Google Shape;372;p30"/>
          <p:cNvSpPr txBox="1">
            <a:spLocks noGrp="1"/>
          </p:cNvSpPr>
          <p:nvPr>
            <p:ph type="title"/>
          </p:nvPr>
        </p:nvSpPr>
        <p:spPr>
          <a:xfrm>
            <a:off x="230900" y="457200"/>
            <a:ext cx="7141800" cy="596400"/>
          </a:xfrm>
          <a:prstGeom prst="rect">
            <a:avLst/>
          </a:prstGeom>
        </p:spPr>
        <p:txBody>
          <a:bodyPr spcFirstLastPara="1" wrap="square" lIns="91425" tIns="91425" rIns="91425" bIns="91425" anchor="t" anchorCtr="0">
            <a:noAutofit/>
          </a:bodyPr>
          <a:lstStyle>
            <a:lvl1pPr lvl="0">
              <a:spcBef>
                <a:spcPts val="0"/>
              </a:spcBef>
              <a:spcAft>
                <a:spcPts val="0"/>
              </a:spcAft>
              <a:buClr>
                <a:schemeClr val="dk1"/>
              </a:buClr>
              <a:buSzPts val="3600"/>
              <a:buNone/>
              <a:defRPr/>
            </a:lvl1pPr>
            <a:lvl2pPr lvl="1">
              <a:spcBef>
                <a:spcPts val="0"/>
              </a:spcBef>
              <a:spcAft>
                <a:spcPts val="0"/>
              </a:spcAft>
              <a:buClr>
                <a:schemeClr val="dk1"/>
              </a:buClr>
              <a:buSzPts val="3600"/>
              <a:buNone/>
              <a:defRPr sz="3600"/>
            </a:lvl2pPr>
            <a:lvl3pPr lvl="2">
              <a:spcBef>
                <a:spcPts val="0"/>
              </a:spcBef>
              <a:spcAft>
                <a:spcPts val="0"/>
              </a:spcAft>
              <a:buClr>
                <a:schemeClr val="dk1"/>
              </a:buClr>
              <a:buSzPts val="3600"/>
              <a:buNone/>
              <a:defRPr sz="3600"/>
            </a:lvl3pPr>
            <a:lvl4pPr lvl="3">
              <a:spcBef>
                <a:spcPts val="0"/>
              </a:spcBef>
              <a:spcAft>
                <a:spcPts val="0"/>
              </a:spcAft>
              <a:buClr>
                <a:schemeClr val="dk1"/>
              </a:buClr>
              <a:buSzPts val="3600"/>
              <a:buNone/>
              <a:defRPr sz="3600"/>
            </a:lvl4pPr>
            <a:lvl5pPr lvl="4">
              <a:spcBef>
                <a:spcPts val="0"/>
              </a:spcBef>
              <a:spcAft>
                <a:spcPts val="0"/>
              </a:spcAft>
              <a:buClr>
                <a:schemeClr val="dk1"/>
              </a:buClr>
              <a:buSzPts val="3600"/>
              <a:buNone/>
              <a:defRPr sz="3600"/>
            </a:lvl5pPr>
            <a:lvl6pPr lvl="5">
              <a:spcBef>
                <a:spcPts val="0"/>
              </a:spcBef>
              <a:spcAft>
                <a:spcPts val="0"/>
              </a:spcAft>
              <a:buClr>
                <a:schemeClr val="dk1"/>
              </a:buClr>
              <a:buSzPts val="3600"/>
              <a:buNone/>
              <a:defRPr sz="3600"/>
            </a:lvl6pPr>
            <a:lvl7pPr lvl="6">
              <a:spcBef>
                <a:spcPts val="0"/>
              </a:spcBef>
              <a:spcAft>
                <a:spcPts val="0"/>
              </a:spcAft>
              <a:buClr>
                <a:schemeClr val="dk1"/>
              </a:buClr>
              <a:buSzPts val="3600"/>
              <a:buNone/>
              <a:defRPr sz="3600"/>
            </a:lvl7pPr>
            <a:lvl8pPr lvl="7">
              <a:spcBef>
                <a:spcPts val="0"/>
              </a:spcBef>
              <a:spcAft>
                <a:spcPts val="0"/>
              </a:spcAft>
              <a:buClr>
                <a:schemeClr val="dk1"/>
              </a:buClr>
              <a:buSzPts val="3600"/>
              <a:buNone/>
              <a:defRPr sz="3600"/>
            </a:lvl8pPr>
            <a:lvl9pPr lvl="8">
              <a:spcBef>
                <a:spcPts val="0"/>
              </a:spcBef>
              <a:spcAft>
                <a:spcPts val="0"/>
              </a:spcAft>
              <a:buClr>
                <a:schemeClr val="dk1"/>
              </a:buClr>
              <a:buSzPts val="3600"/>
              <a:buNone/>
              <a:defRPr sz="3600"/>
            </a:lvl9pPr>
          </a:lstStyle>
          <a:p>
            <a:endParaRPr/>
          </a:p>
        </p:txBody>
      </p:sp>
      <p:sp>
        <p:nvSpPr>
          <p:cNvPr id="373" name="Google Shape;373;p3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Risk &amp; Opportunity">
  <p:cSld name="CUSTOM_15">
    <p:spTree>
      <p:nvGrpSpPr>
        <p:cNvPr id="1" name="Shape 374"/>
        <p:cNvGrpSpPr/>
        <p:nvPr/>
      </p:nvGrpSpPr>
      <p:grpSpPr>
        <a:xfrm>
          <a:off x="0" y="0"/>
          <a:ext cx="0" cy="0"/>
          <a:chOff x="0" y="0"/>
          <a:chExt cx="0" cy="0"/>
        </a:xfrm>
      </p:grpSpPr>
      <p:sp>
        <p:nvSpPr>
          <p:cNvPr id="375" name="Google Shape;375;p31"/>
          <p:cNvSpPr txBox="1">
            <a:spLocks noGrp="1"/>
          </p:cNvSpPr>
          <p:nvPr>
            <p:ph type="title"/>
          </p:nvPr>
        </p:nvSpPr>
        <p:spPr>
          <a:xfrm>
            <a:off x="230900" y="457200"/>
            <a:ext cx="4406400" cy="1107000"/>
          </a:xfrm>
          <a:prstGeom prst="rect">
            <a:avLst/>
          </a:prstGeom>
        </p:spPr>
        <p:txBody>
          <a:bodyPr spcFirstLastPara="1" wrap="square" lIns="91425" tIns="91425" rIns="91425" bIns="91425" anchor="t" anchorCtr="0">
            <a:noAutofit/>
          </a:bodyPr>
          <a:lstStyle>
            <a:lvl1pPr lvl="0">
              <a:spcBef>
                <a:spcPts val="0"/>
              </a:spcBef>
              <a:spcAft>
                <a:spcPts val="0"/>
              </a:spcAft>
              <a:buClr>
                <a:schemeClr val="dk1"/>
              </a:buClr>
              <a:buSzPts val="3600"/>
              <a:buNone/>
              <a:defRPr/>
            </a:lvl1pPr>
            <a:lvl2pPr lvl="1">
              <a:spcBef>
                <a:spcPts val="0"/>
              </a:spcBef>
              <a:spcAft>
                <a:spcPts val="0"/>
              </a:spcAft>
              <a:buClr>
                <a:schemeClr val="dk1"/>
              </a:buClr>
              <a:buSzPts val="4800"/>
              <a:buNone/>
              <a:defRPr/>
            </a:lvl2pPr>
            <a:lvl3pPr lvl="2">
              <a:spcBef>
                <a:spcPts val="0"/>
              </a:spcBef>
              <a:spcAft>
                <a:spcPts val="0"/>
              </a:spcAft>
              <a:buClr>
                <a:schemeClr val="dk1"/>
              </a:buClr>
              <a:buSzPts val="4800"/>
              <a:buNone/>
              <a:defRPr/>
            </a:lvl3pPr>
            <a:lvl4pPr lvl="3">
              <a:spcBef>
                <a:spcPts val="0"/>
              </a:spcBef>
              <a:spcAft>
                <a:spcPts val="0"/>
              </a:spcAft>
              <a:buClr>
                <a:schemeClr val="dk1"/>
              </a:buClr>
              <a:buSzPts val="4800"/>
              <a:buNone/>
              <a:defRPr/>
            </a:lvl4pPr>
            <a:lvl5pPr lvl="4">
              <a:spcBef>
                <a:spcPts val="0"/>
              </a:spcBef>
              <a:spcAft>
                <a:spcPts val="0"/>
              </a:spcAft>
              <a:buClr>
                <a:schemeClr val="dk1"/>
              </a:buClr>
              <a:buSzPts val="4800"/>
              <a:buNone/>
              <a:defRPr/>
            </a:lvl5pPr>
            <a:lvl6pPr lvl="5">
              <a:spcBef>
                <a:spcPts val="0"/>
              </a:spcBef>
              <a:spcAft>
                <a:spcPts val="0"/>
              </a:spcAft>
              <a:buClr>
                <a:schemeClr val="dk1"/>
              </a:buClr>
              <a:buSzPts val="4800"/>
              <a:buNone/>
              <a:defRPr/>
            </a:lvl6pPr>
            <a:lvl7pPr lvl="6">
              <a:spcBef>
                <a:spcPts val="0"/>
              </a:spcBef>
              <a:spcAft>
                <a:spcPts val="0"/>
              </a:spcAft>
              <a:buClr>
                <a:schemeClr val="dk1"/>
              </a:buClr>
              <a:buSzPts val="4800"/>
              <a:buNone/>
              <a:defRPr/>
            </a:lvl7pPr>
            <a:lvl8pPr lvl="7">
              <a:spcBef>
                <a:spcPts val="0"/>
              </a:spcBef>
              <a:spcAft>
                <a:spcPts val="0"/>
              </a:spcAft>
              <a:buClr>
                <a:schemeClr val="dk1"/>
              </a:buClr>
              <a:buSzPts val="4800"/>
              <a:buNone/>
              <a:defRPr/>
            </a:lvl8pPr>
            <a:lvl9pPr lvl="8">
              <a:spcBef>
                <a:spcPts val="0"/>
              </a:spcBef>
              <a:spcAft>
                <a:spcPts val="0"/>
              </a:spcAft>
              <a:buClr>
                <a:schemeClr val="dk1"/>
              </a:buClr>
              <a:buSzPts val="4800"/>
              <a:buNone/>
              <a:defRPr/>
            </a:lvl9pPr>
          </a:lstStyle>
          <a:p>
            <a:endParaRPr/>
          </a:p>
        </p:txBody>
      </p:sp>
      <p:sp>
        <p:nvSpPr>
          <p:cNvPr id="376" name="Google Shape;376;p31"/>
          <p:cNvSpPr txBox="1">
            <a:spLocks noGrp="1"/>
          </p:cNvSpPr>
          <p:nvPr>
            <p:ph type="title" idx="2"/>
          </p:nvPr>
        </p:nvSpPr>
        <p:spPr>
          <a:xfrm>
            <a:off x="4514725" y="457200"/>
            <a:ext cx="4400700" cy="1200900"/>
          </a:xfrm>
          <a:prstGeom prst="rect">
            <a:avLst/>
          </a:prstGeom>
        </p:spPr>
        <p:txBody>
          <a:bodyPr spcFirstLastPara="1" wrap="square" lIns="91425" tIns="91425" rIns="91425" bIns="91425" anchor="t" anchorCtr="0">
            <a:noAutofit/>
          </a:bodyPr>
          <a:lstStyle>
            <a:lvl1pPr lvl="0" algn="r">
              <a:spcBef>
                <a:spcPts val="0"/>
              </a:spcBef>
              <a:spcAft>
                <a:spcPts val="0"/>
              </a:spcAft>
              <a:buClr>
                <a:schemeClr val="dk1"/>
              </a:buClr>
              <a:buSzPts val="3600"/>
              <a:buNone/>
              <a:defRPr/>
            </a:lvl1pPr>
            <a:lvl2pPr lvl="1" algn="r">
              <a:spcBef>
                <a:spcPts val="0"/>
              </a:spcBef>
              <a:spcAft>
                <a:spcPts val="0"/>
              </a:spcAft>
              <a:buClr>
                <a:schemeClr val="dk1"/>
              </a:buClr>
              <a:buSzPts val="4800"/>
              <a:buNone/>
              <a:defRPr/>
            </a:lvl2pPr>
            <a:lvl3pPr lvl="2" algn="r">
              <a:spcBef>
                <a:spcPts val="0"/>
              </a:spcBef>
              <a:spcAft>
                <a:spcPts val="0"/>
              </a:spcAft>
              <a:buClr>
                <a:schemeClr val="dk1"/>
              </a:buClr>
              <a:buSzPts val="4800"/>
              <a:buNone/>
              <a:defRPr/>
            </a:lvl3pPr>
            <a:lvl4pPr lvl="3" algn="r">
              <a:spcBef>
                <a:spcPts val="0"/>
              </a:spcBef>
              <a:spcAft>
                <a:spcPts val="0"/>
              </a:spcAft>
              <a:buClr>
                <a:schemeClr val="dk1"/>
              </a:buClr>
              <a:buSzPts val="4800"/>
              <a:buNone/>
              <a:defRPr/>
            </a:lvl4pPr>
            <a:lvl5pPr lvl="4" algn="r">
              <a:spcBef>
                <a:spcPts val="0"/>
              </a:spcBef>
              <a:spcAft>
                <a:spcPts val="0"/>
              </a:spcAft>
              <a:buClr>
                <a:schemeClr val="dk1"/>
              </a:buClr>
              <a:buSzPts val="4800"/>
              <a:buNone/>
              <a:defRPr/>
            </a:lvl5pPr>
            <a:lvl6pPr lvl="5" algn="r">
              <a:spcBef>
                <a:spcPts val="0"/>
              </a:spcBef>
              <a:spcAft>
                <a:spcPts val="0"/>
              </a:spcAft>
              <a:buClr>
                <a:schemeClr val="dk1"/>
              </a:buClr>
              <a:buSzPts val="4800"/>
              <a:buNone/>
              <a:defRPr/>
            </a:lvl6pPr>
            <a:lvl7pPr lvl="6" algn="r">
              <a:spcBef>
                <a:spcPts val="0"/>
              </a:spcBef>
              <a:spcAft>
                <a:spcPts val="0"/>
              </a:spcAft>
              <a:buClr>
                <a:schemeClr val="dk1"/>
              </a:buClr>
              <a:buSzPts val="4800"/>
              <a:buNone/>
              <a:defRPr/>
            </a:lvl7pPr>
            <a:lvl8pPr lvl="7" algn="r">
              <a:spcBef>
                <a:spcPts val="0"/>
              </a:spcBef>
              <a:spcAft>
                <a:spcPts val="0"/>
              </a:spcAft>
              <a:buClr>
                <a:schemeClr val="dk1"/>
              </a:buClr>
              <a:buSzPts val="4800"/>
              <a:buNone/>
              <a:defRPr/>
            </a:lvl8pPr>
            <a:lvl9pPr lvl="8" algn="r">
              <a:spcBef>
                <a:spcPts val="0"/>
              </a:spcBef>
              <a:spcAft>
                <a:spcPts val="0"/>
              </a:spcAft>
              <a:buClr>
                <a:schemeClr val="dk1"/>
              </a:buClr>
              <a:buSzPts val="4800"/>
              <a:buNone/>
              <a:defRPr/>
            </a:lvl9pPr>
          </a:lstStyle>
          <a:p>
            <a:endParaRPr/>
          </a:p>
        </p:txBody>
      </p:sp>
      <p:cxnSp>
        <p:nvCxnSpPr>
          <p:cNvPr id="377" name="Google Shape;377;p31"/>
          <p:cNvCxnSpPr/>
          <p:nvPr/>
        </p:nvCxnSpPr>
        <p:spPr>
          <a:xfrm>
            <a:off x="230900" y="4920000"/>
            <a:ext cx="8684400" cy="0"/>
          </a:xfrm>
          <a:prstGeom prst="straightConnector1">
            <a:avLst/>
          </a:prstGeom>
          <a:noFill/>
          <a:ln w="76200" cap="flat" cmpd="sng">
            <a:solidFill>
              <a:schemeClr val="dk1"/>
            </a:solidFill>
            <a:prstDash val="solid"/>
            <a:round/>
            <a:headEnd type="none" w="med" len="med"/>
            <a:tailEnd type="none" w="med" len="med"/>
          </a:ln>
        </p:spPr>
      </p:cxnSp>
      <p:sp>
        <p:nvSpPr>
          <p:cNvPr id="378" name="Google Shape;378;p31"/>
          <p:cNvSpPr txBox="1">
            <a:spLocks noGrp="1"/>
          </p:cNvSpPr>
          <p:nvPr>
            <p:ph type="subTitle" idx="1"/>
          </p:nvPr>
        </p:nvSpPr>
        <p:spPr>
          <a:xfrm>
            <a:off x="1422025" y="1658925"/>
            <a:ext cx="3033600" cy="787800"/>
          </a:xfrm>
          <a:prstGeom prst="rect">
            <a:avLst/>
          </a:prstGeom>
        </p:spPr>
        <p:txBody>
          <a:bodyPr spcFirstLastPara="1" wrap="square" lIns="91425" tIns="91425" rIns="91425" bIns="91425" anchor="ctr" anchorCtr="0">
            <a:noAutofit/>
          </a:bodyPr>
          <a:lstStyle>
            <a:lvl1pPr lvl="0">
              <a:spcBef>
                <a:spcPts val="0"/>
              </a:spcBef>
              <a:spcAft>
                <a:spcPts val="0"/>
              </a:spcAft>
              <a:buSzPts val="1000"/>
              <a:buFont typeface="Space Grotesk"/>
              <a:buNone/>
              <a:defRPr sz="1000" b="1">
                <a:latin typeface="Space Grotesk"/>
                <a:ea typeface="Space Grotesk"/>
                <a:cs typeface="Space Grotesk"/>
                <a:sym typeface="Space Grotesk"/>
              </a:defRPr>
            </a:lvl1pPr>
            <a:lvl2pPr lvl="1">
              <a:spcBef>
                <a:spcPts val="0"/>
              </a:spcBef>
              <a:spcAft>
                <a:spcPts val="0"/>
              </a:spcAft>
              <a:buSzPts val="1000"/>
              <a:buFont typeface="Space Grotesk"/>
              <a:buNone/>
              <a:defRPr sz="1000" b="1">
                <a:latin typeface="Space Grotesk"/>
                <a:ea typeface="Space Grotesk"/>
                <a:cs typeface="Space Grotesk"/>
                <a:sym typeface="Space Grotesk"/>
              </a:defRPr>
            </a:lvl2pPr>
            <a:lvl3pPr lvl="2">
              <a:spcBef>
                <a:spcPts val="0"/>
              </a:spcBef>
              <a:spcAft>
                <a:spcPts val="0"/>
              </a:spcAft>
              <a:buSzPts val="1000"/>
              <a:buFont typeface="Space Grotesk"/>
              <a:buNone/>
              <a:defRPr sz="1000" b="1">
                <a:latin typeface="Space Grotesk"/>
                <a:ea typeface="Space Grotesk"/>
                <a:cs typeface="Space Grotesk"/>
                <a:sym typeface="Space Grotesk"/>
              </a:defRPr>
            </a:lvl3pPr>
            <a:lvl4pPr lvl="3">
              <a:spcBef>
                <a:spcPts val="0"/>
              </a:spcBef>
              <a:spcAft>
                <a:spcPts val="0"/>
              </a:spcAft>
              <a:buSzPts val="1000"/>
              <a:buFont typeface="Space Grotesk"/>
              <a:buNone/>
              <a:defRPr sz="1000" b="1">
                <a:latin typeface="Space Grotesk"/>
                <a:ea typeface="Space Grotesk"/>
                <a:cs typeface="Space Grotesk"/>
                <a:sym typeface="Space Grotesk"/>
              </a:defRPr>
            </a:lvl4pPr>
            <a:lvl5pPr lvl="4">
              <a:spcBef>
                <a:spcPts val="0"/>
              </a:spcBef>
              <a:spcAft>
                <a:spcPts val="0"/>
              </a:spcAft>
              <a:buSzPts val="1000"/>
              <a:buFont typeface="Space Grotesk"/>
              <a:buNone/>
              <a:defRPr sz="1000" b="1">
                <a:latin typeface="Space Grotesk"/>
                <a:ea typeface="Space Grotesk"/>
                <a:cs typeface="Space Grotesk"/>
                <a:sym typeface="Space Grotesk"/>
              </a:defRPr>
            </a:lvl5pPr>
            <a:lvl6pPr lvl="5">
              <a:spcBef>
                <a:spcPts val="0"/>
              </a:spcBef>
              <a:spcAft>
                <a:spcPts val="0"/>
              </a:spcAft>
              <a:buSzPts val="1000"/>
              <a:buFont typeface="Space Grotesk"/>
              <a:buNone/>
              <a:defRPr sz="1000" b="1">
                <a:latin typeface="Space Grotesk"/>
                <a:ea typeface="Space Grotesk"/>
                <a:cs typeface="Space Grotesk"/>
                <a:sym typeface="Space Grotesk"/>
              </a:defRPr>
            </a:lvl6pPr>
            <a:lvl7pPr lvl="6">
              <a:spcBef>
                <a:spcPts val="0"/>
              </a:spcBef>
              <a:spcAft>
                <a:spcPts val="0"/>
              </a:spcAft>
              <a:buSzPts val="1000"/>
              <a:buFont typeface="Space Grotesk"/>
              <a:buNone/>
              <a:defRPr sz="1000" b="1">
                <a:latin typeface="Space Grotesk"/>
                <a:ea typeface="Space Grotesk"/>
                <a:cs typeface="Space Grotesk"/>
                <a:sym typeface="Space Grotesk"/>
              </a:defRPr>
            </a:lvl7pPr>
            <a:lvl8pPr lvl="7">
              <a:spcBef>
                <a:spcPts val="0"/>
              </a:spcBef>
              <a:spcAft>
                <a:spcPts val="0"/>
              </a:spcAft>
              <a:buSzPts val="1000"/>
              <a:buFont typeface="Space Grotesk"/>
              <a:buNone/>
              <a:defRPr sz="1000" b="1">
                <a:latin typeface="Space Grotesk"/>
                <a:ea typeface="Space Grotesk"/>
                <a:cs typeface="Space Grotesk"/>
                <a:sym typeface="Space Grotesk"/>
              </a:defRPr>
            </a:lvl8pPr>
            <a:lvl9pPr lvl="8">
              <a:spcBef>
                <a:spcPts val="0"/>
              </a:spcBef>
              <a:spcAft>
                <a:spcPts val="0"/>
              </a:spcAft>
              <a:buSzPts val="1000"/>
              <a:buFont typeface="Space Grotesk"/>
              <a:buNone/>
              <a:defRPr sz="1000" b="1">
                <a:latin typeface="Space Grotesk"/>
                <a:ea typeface="Space Grotesk"/>
                <a:cs typeface="Space Grotesk"/>
                <a:sym typeface="Space Grotesk"/>
              </a:defRPr>
            </a:lvl9pPr>
          </a:lstStyle>
          <a:p>
            <a:endParaRPr/>
          </a:p>
        </p:txBody>
      </p:sp>
      <p:sp>
        <p:nvSpPr>
          <p:cNvPr id="379" name="Google Shape;379;p31"/>
          <p:cNvSpPr txBox="1">
            <a:spLocks noGrp="1"/>
          </p:cNvSpPr>
          <p:nvPr>
            <p:ph type="subTitle" idx="3"/>
          </p:nvPr>
        </p:nvSpPr>
        <p:spPr>
          <a:xfrm>
            <a:off x="227092" y="1658925"/>
            <a:ext cx="1197000" cy="787800"/>
          </a:xfrm>
          <a:prstGeom prst="rect">
            <a:avLst/>
          </a:prstGeom>
        </p:spPr>
        <p:txBody>
          <a:bodyPr spcFirstLastPara="1" wrap="square" lIns="91425" tIns="91425" rIns="91425" bIns="91425" anchor="ctr" anchorCtr="0">
            <a:noAutofit/>
          </a:bodyPr>
          <a:lstStyle>
            <a:lvl1pPr lvl="0">
              <a:spcBef>
                <a:spcPts val="0"/>
              </a:spcBef>
              <a:spcAft>
                <a:spcPts val="0"/>
              </a:spcAft>
              <a:buSzPts val="1200"/>
              <a:buNone/>
              <a:defRPr sz="1200"/>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a:endParaRPr/>
          </a:p>
        </p:txBody>
      </p:sp>
      <p:sp>
        <p:nvSpPr>
          <p:cNvPr id="380" name="Google Shape;380;p31"/>
          <p:cNvSpPr txBox="1">
            <a:spLocks noGrp="1"/>
          </p:cNvSpPr>
          <p:nvPr>
            <p:ph type="subTitle" idx="4"/>
          </p:nvPr>
        </p:nvSpPr>
        <p:spPr>
          <a:xfrm>
            <a:off x="1420700" y="2446500"/>
            <a:ext cx="3033600" cy="787800"/>
          </a:xfrm>
          <a:prstGeom prst="rect">
            <a:avLst/>
          </a:prstGeom>
        </p:spPr>
        <p:txBody>
          <a:bodyPr spcFirstLastPara="1" wrap="square" lIns="91425" tIns="91425" rIns="91425" bIns="91425" anchor="ctr" anchorCtr="0">
            <a:noAutofit/>
          </a:bodyPr>
          <a:lstStyle>
            <a:lvl1pPr lvl="0">
              <a:spcBef>
                <a:spcPts val="0"/>
              </a:spcBef>
              <a:spcAft>
                <a:spcPts val="0"/>
              </a:spcAft>
              <a:buSzPts val="1000"/>
              <a:buFont typeface="Space Grotesk"/>
              <a:buNone/>
              <a:defRPr sz="1000" b="1">
                <a:latin typeface="Space Grotesk"/>
                <a:ea typeface="Space Grotesk"/>
                <a:cs typeface="Space Grotesk"/>
                <a:sym typeface="Space Grotesk"/>
              </a:defRPr>
            </a:lvl1pPr>
            <a:lvl2pPr lvl="1">
              <a:spcBef>
                <a:spcPts val="0"/>
              </a:spcBef>
              <a:spcAft>
                <a:spcPts val="0"/>
              </a:spcAft>
              <a:buSzPts val="1000"/>
              <a:buFont typeface="Space Grotesk"/>
              <a:buNone/>
              <a:defRPr sz="1000" b="1">
                <a:latin typeface="Space Grotesk"/>
                <a:ea typeface="Space Grotesk"/>
                <a:cs typeface="Space Grotesk"/>
                <a:sym typeface="Space Grotesk"/>
              </a:defRPr>
            </a:lvl2pPr>
            <a:lvl3pPr lvl="2">
              <a:spcBef>
                <a:spcPts val="0"/>
              </a:spcBef>
              <a:spcAft>
                <a:spcPts val="0"/>
              </a:spcAft>
              <a:buSzPts val="1000"/>
              <a:buFont typeface="Space Grotesk"/>
              <a:buNone/>
              <a:defRPr sz="1000" b="1">
                <a:latin typeface="Space Grotesk"/>
                <a:ea typeface="Space Grotesk"/>
                <a:cs typeface="Space Grotesk"/>
                <a:sym typeface="Space Grotesk"/>
              </a:defRPr>
            </a:lvl3pPr>
            <a:lvl4pPr lvl="3">
              <a:spcBef>
                <a:spcPts val="0"/>
              </a:spcBef>
              <a:spcAft>
                <a:spcPts val="0"/>
              </a:spcAft>
              <a:buSzPts val="1000"/>
              <a:buFont typeface="Space Grotesk"/>
              <a:buNone/>
              <a:defRPr sz="1000" b="1">
                <a:latin typeface="Space Grotesk"/>
                <a:ea typeface="Space Grotesk"/>
                <a:cs typeface="Space Grotesk"/>
                <a:sym typeface="Space Grotesk"/>
              </a:defRPr>
            </a:lvl4pPr>
            <a:lvl5pPr lvl="4">
              <a:spcBef>
                <a:spcPts val="0"/>
              </a:spcBef>
              <a:spcAft>
                <a:spcPts val="0"/>
              </a:spcAft>
              <a:buSzPts val="1000"/>
              <a:buFont typeface="Space Grotesk"/>
              <a:buNone/>
              <a:defRPr sz="1000" b="1">
                <a:latin typeface="Space Grotesk"/>
                <a:ea typeface="Space Grotesk"/>
                <a:cs typeface="Space Grotesk"/>
                <a:sym typeface="Space Grotesk"/>
              </a:defRPr>
            </a:lvl5pPr>
            <a:lvl6pPr lvl="5">
              <a:spcBef>
                <a:spcPts val="0"/>
              </a:spcBef>
              <a:spcAft>
                <a:spcPts val="0"/>
              </a:spcAft>
              <a:buSzPts val="1000"/>
              <a:buFont typeface="Space Grotesk"/>
              <a:buNone/>
              <a:defRPr sz="1000" b="1">
                <a:latin typeface="Space Grotesk"/>
                <a:ea typeface="Space Grotesk"/>
                <a:cs typeface="Space Grotesk"/>
                <a:sym typeface="Space Grotesk"/>
              </a:defRPr>
            </a:lvl6pPr>
            <a:lvl7pPr lvl="6">
              <a:spcBef>
                <a:spcPts val="0"/>
              </a:spcBef>
              <a:spcAft>
                <a:spcPts val="0"/>
              </a:spcAft>
              <a:buSzPts val="1000"/>
              <a:buFont typeface="Space Grotesk"/>
              <a:buNone/>
              <a:defRPr sz="1000" b="1">
                <a:latin typeface="Space Grotesk"/>
                <a:ea typeface="Space Grotesk"/>
                <a:cs typeface="Space Grotesk"/>
                <a:sym typeface="Space Grotesk"/>
              </a:defRPr>
            </a:lvl7pPr>
            <a:lvl8pPr lvl="7">
              <a:spcBef>
                <a:spcPts val="0"/>
              </a:spcBef>
              <a:spcAft>
                <a:spcPts val="0"/>
              </a:spcAft>
              <a:buSzPts val="1000"/>
              <a:buFont typeface="Space Grotesk"/>
              <a:buNone/>
              <a:defRPr sz="1000" b="1">
                <a:latin typeface="Space Grotesk"/>
                <a:ea typeface="Space Grotesk"/>
                <a:cs typeface="Space Grotesk"/>
                <a:sym typeface="Space Grotesk"/>
              </a:defRPr>
            </a:lvl8pPr>
            <a:lvl9pPr lvl="8">
              <a:spcBef>
                <a:spcPts val="0"/>
              </a:spcBef>
              <a:spcAft>
                <a:spcPts val="0"/>
              </a:spcAft>
              <a:buSzPts val="1000"/>
              <a:buFont typeface="Space Grotesk"/>
              <a:buNone/>
              <a:defRPr sz="1000" b="1">
                <a:latin typeface="Space Grotesk"/>
                <a:ea typeface="Space Grotesk"/>
                <a:cs typeface="Space Grotesk"/>
                <a:sym typeface="Space Grotesk"/>
              </a:defRPr>
            </a:lvl9pPr>
          </a:lstStyle>
          <a:p>
            <a:endParaRPr/>
          </a:p>
        </p:txBody>
      </p:sp>
      <p:sp>
        <p:nvSpPr>
          <p:cNvPr id="381" name="Google Shape;381;p31"/>
          <p:cNvSpPr txBox="1">
            <a:spLocks noGrp="1"/>
          </p:cNvSpPr>
          <p:nvPr>
            <p:ph type="subTitle" idx="5"/>
          </p:nvPr>
        </p:nvSpPr>
        <p:spPr>
          <a:xfrm>
            <a:off x="225780" y="2446488"/>
            <a:ext cx="1197000" cy="787800"/>
          </a:xfrm>
          <a:prstGeom prst="rect">
            <a:avLst/>
          </a:prstGeom>
        </p:spPr>
        <p:txBody>
          <a:bodyPr spcFirstLastPara="1" wrap="square" lIns="91425" tIns="91425" rIns="91425" bIns="91425" anchor="ctr" anchorCtr="0">
            <a:noAutofit/>
          </a:bodyPr>
          <a:lstStyle>
            <a:lvl1pPr lvl="0">
              <a:spcBef>
                <a:spcPts val="0"/>
              </a:spcBef>
              <a:spcAft>
                <a:spcPts val="0"/>
              </a:spcAft>
              <a:buSzPts val="1200"/>
              <a:buNone/>
              <a:defRPr sz="1200"/>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a:endParaRPr/>
          </a:p>
        </p:txBody>
      </p:sp>
      <p:sp>
        <p:nvSpPr>
          <p:cNvPr id="382" name="Google Shape;382;p31"/>
          <p:cNvSpPr txBox="1">
            <a:spLocks noGrp="1"/>
          </p:cNvSpPr>
          <p:nvPr>
            <p:ph type="subTitle" idx="6"/>
          </p:nvPr>
        </p:nvSpPr>
        <p:spPr>
          <a:xfrm>
            <a:off x="1417850" y="3234225"/>
            <a:ext cx="3069900" cy="787800"/>
          </a:xfrm>
          <a:prstGeom prst="rect">
            <a:avLst/>
          </a:prstGeom>
        </p:spPr>
        <p:txBody>
          <a:bodyPr spcFirstLastPara="1" wrap="square" lIns="91425" tIns="91425" rIns="91425" bIns="91425" anchor="ctr" anchorCtr="0">
            <a:noAutofit/>
          </a:bodyPr>
          <a:lstStyle>
            <a:lvl1pPr lvl="0">
              <a:spcBef>
                <a:spcPts val="0"/>
              </a:spcBef>
              <a:spcAft>
                <a:spcPts val="0"/>
              </a:spcAft>
              <a:buSzPts val="1000"/>
              <a:buFont typeface="Space Grotesk"/>
              <a:buNone/>
              <a:defRPr sz="1000" b="1">
                <a:latin typeface="Space Grotesk"/>
                <a:ea typeface="Space Grotesk"/>
                <a:cs typeface="Space Grotesk"/>
                <a:sym typeface="Space Grotesk"/>
              </a:defRPr>
            </a:lvl1pPr>
            <a:lvl2pPr lvl="1">
              <a:spcBef>
                <a:spcPts val="0"/>
              </a:spcBef>
              <a:spcAft>
                <a:spcPts val="0"/>
              </a:spcAft>
              <a:buSzPts val="1000"/>
              <a:buFont typeface="Space Grotesk"/>
              <a:buNone/>
              <a:defRPr sz="1000" b="1">
                <a:latin typeface="Space Grotesk"/>
                <a:ea typeface="Space Grotesk"/>
                <a:cs typeface="Space Grotesk"/>
                <a:sym typeface="Space Grotesk"/>
              </a:defRPr>
            </a:lvl2pPr>
            <a:lvl3pPr lvl="2">
              <a:spcBef>
                <a:spcPts val="0"/>
              </a:spcBef>
              <a:spcAft>
                <a:spcPts val="0"/>
              </a:spcAft>
              <a:buSzPts val="1000"/>
              <a:buFont typeface="Space Grotesk"/>
              <a:buNone/>
              <a:defRPr sz="1000" b="1">
                <a:latin typeface="Space Grotesk"/>
                <a:ea typeface="Space Grotesk"/>
                <a:cs typeface="Space Grotesk"/>
                <a:sym typeface="Space Grotesk"/>
              </a:defRPr>
            </a:lvl3pPr>
            <a:lvl4pPr lvl="3">
              <a:spcBef>
                <a:spcPts val="0"/>
              </a:spcBef>
              <a:spcAft>
                <a:spcPts val="0"/>
              </a:spcAft>
              <a:buSzPts val="1000"/>
              <a:buFont typeface="Space Grotesk"/>
              <a:buNone/>
              <a:defRPr sz="1000" b="1">
                <a:latin typeface="Space Grotesk"/>
                <a:ea typeface="Space Grotesk"/>
                <a:cs typeface="Space Grotesk"/>
                <a:sym typeface="Space Grotesk"/>
              </a:defRPr>
            </a:lvl4pPr>
            <a:lvl5pPr lvl="4">
              <a:spcBef>
                <a:spcPts val="0"/>
              </a:spcBef>
              <a:spcAft>
                <a:spcPts val="0"/>
              </a:spcAft>
              <a:buSzPts val="1000"/>
              <a:buFont typeface="Space Grotesk"/>
              <a:buNone/>
              <a:defRPr sz="1000" b="1">
                <a:latin typeface="Space Grotesk"/>
                <a:ea typeface="Space Grotesk"/>
                <a:cs typeface="Space Grotesk"/>
                <a:sym typeface="Space Grotesk"/>
              </a:defRPr>
            </a:lvl5pPr>
            <a:lvl6pPr lvl="5">
              <a:spcBef>
                <a:spcPts val="0"/>
              </a:spcBef>
              <a:spcAft>
                <a:spcPts val="0"/>
              </a:spcAft>
              <a:buSzPts val="1000"/>
              <a:buFont typeface="Space Grotesk"/>
              <a:buNone/>
              <a:defRPr sz="1000" b="1">
                <a:latin typeface="Space Grotesk"/>
                <a:ea typeface="Space Grotesk"/>
                <a:cs typeface="Space Grotesk"/>
                <a:sym typeface="Space Grotesk"/>
              </a:defRPr>
            </a:lvl6pPr>
            <a:lvl7pPr lvl="6">
              <a:spcBef>
                <a:spcPts val="0"/>
              </a:spcBef>
              <a:spcAft>
                <a:spcPts val="0"/>
              </a:spcAft>
              <a:buSzPts val="1000"/>
              <a:buFont typeface="Space Grotesk"/>
              <a:buNone/>
              <a:defRPr sz="1000" b="1">
                <a:latin typeface="Space Grotesk"/>
                <a:ea typeface="Space Grotesk"/>
                <a:cs typeface="Space Grotesk"/>
                <a:sym typeface="Space Grotesk"/>
              </a:defRPr>
            </a:lvl7pPr>
            <a:lvl8pPr lvl="7">
              <a:spcBef>
                <a:spcPts val="0"/>
              </a:spcBef>
              <a:spcAft>
                <a:spcPts val="0"/>
              </a:spcAft>
              <a:buSzPts val="1000"/>
              <a:buFont typeface="Space Grotesk"/>
              <a:buNone/>
              <a:defRPr sz="1000" b="1">
                <a:latin typeface="Space Grotesk"/>
                <a:ea typeface="Space Grotesk"/>
                <a:cs typeface="Space Grotesk"/>
                <a:sym typeface="Space Grotesk"/>
              </a:defRPr>
            </a:lvl8pPr>
            <a:lvl9pPr lvl="8">
              <a:spcBef>
                <a:spcPts val="0"/>
              </a:spcBef>
              <a:spcAft>
                <a:spcPts val="0"/>
              </a:spcAft>
              <a:buSzPts val="1000"/>
              <a:buFont typeface="Space Grotesk"/>
              <a:buNone/>
              <a:defRPr sz="1000" b="1">
                <a:latin typeface="Space Grotesk"/>
                <a:ea typeface="Space Grotesk"/>
                <a:cs typeface="Space Grotesk"/>
                <a:sym typeface="Space Grotesk"/>
              </a:defRPr>
            </a:lvl9pPr>
          </a:lstStyle>
          <a:p>
            <a:endParaRPr/>
          </a:p>
        </p:txBody>
      </p:sp>
      <p:sp>
        <p:nvSpPr>
          <p:cNvPr id="383" name="Google Shape;383;p31"/>
          <p:cNvSpPr txBox="1">
            <a:spLocks noGrp="1"/>
          </p:cNvSpPr>
          <p:nvPr>
            <p:ph type="subTitle" idx="7"/>
          </p:nvPr>
        </p:nvSpPr>
        <p:spPr>
          <a:xfrm>
            <a:off x="222930" y="3234225"/>
            <a:ext cx="1197000" cy="787800"/>
          </a:xfrm>
          <a:prstGeom prst="rect">
            <a:avLst/>
          </a:prstGeom>
        </p:spPr>
        <p:txBody>
          <a:bodyPr spcFirstLastPara="1" wrap="square" lIns="91425" tIns="91425" rIns="91425" bIns="91425" anchor="ctr" anchorCtr="0">
            <a:noAutofit/>
          </a:bodyPr>
          <a:lstStyle>
            <a:lvl1pPr lvl="0">
              <a:spcBef>
                <a:spcPts val="0"/>
              </a:spcBef>
              <a:spcAft>
                <a:spcPts val="0"/>
              </a:spcAft>
              <a:buSzPts val="1200"/>
              <a:buNone/>
              <a:defRPr sz="1200"/>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a:endParaRPr/>
          </a:p>
        </p:txBody>
      </p:sp>
      <p:sp>
        <p:nvSpPr>
          <p:cNvPr id="384" name="Google Shape;384;p31"/>
          <p:cNvSpPr txBox="1">
            <a:spLocks noGrp="1"/>
          </p:cNvSpPr>
          <p:nvPr>
            <p:ph type="subTitle" idx="8"/>
          </p:nvPr>
        </p:nvSpPr>
        <p:spPr>
          <a:xfrm>
            <a:off x="1417850" y="4077025"/>
            <a:ext cx="3033600" cy="787800"/>
          </a:xfrm>
          <a:prstGeom prst="rect">
            <a:avLst/>
          </a:prstGeom>
        </p:spPr>
        <p:txBody>
          <a:bodyPr spcFirstLastPara="1" wrap="square" lIns="91425" tIns="91425" rIns="91425" bIns="91425" anchor="ctr" anchorCtr="0">
            <a:noAutofit/>
          </a:bodyPr>
          <a:lstStyle>
            <a:lvl1pPr lvl="0">
              <a:spcBef>
                <a:spcPts val="0"/>
              </a:spcBef>
              <a:spcAft>
                <a:spcPts val="0"/>
              </a:spcAft>
              <a:buSzPts val="1000"/>
              <a:buFont typeface="Space Grotesk"/>
              <a:buNone/>
              <a:defRPr sz="1000" b="1">
                <a:latin typeface="Space Grotesk"/>
                <a:ea typeface="Space Grotesk"/>
                <a:cs typeface="Space Grotesk"/>
                <a:sym typeface="Space Grotesk"/>
              </a:defRPr>
            </a:lvl1pPr>
            <a:lvl2pPr lvl="1">
              <a:spcBef>
                <a:spcPts val="0"/>
              </a:spcBef>
              <a:spcAft>
                <a:spcPts val="0"/>
              </a:spcAft>
              <a:buSzPts val="1000"/>
              <a:buFont typeface="Space Grotesk"/>
              <a:buNone/>
              <a:defRPr sz="1000" b="1">
                <a:latin typeface="Space Grotesk"/>
                <a:ea typeface="Space Grotesk"/>
                <a:cs typeface="Space Grotesk"/>
                <a:sym typeface="Space Grotesk"/>
              </a:defRPr>
            </a:lvl2pPr>
            <a:lvl3pPr lvl="2">
              <a:spcBef>
                <a:spcPts val="0"/>
              </a:spcBef>
              <a:spcAft>
                <a:spcPts val="0"/>
              </a:spcAft>
              <a:buSzPts val="1000"/>
              <a:buFont typeface="Space Grotesk"/>
              <a:buNone/>
              <a:defRPr sz="1000" b="1">
                <a:latin typeface="Space Grotesk"/>
                <a:ea typeface="Space Grotesk"/>
                <a:cs typeface="Space Grotesk"/>
                <a:sym typeface="Space Grotesk"/>
              </a:defRPr>
            </a:lvl3pPr>
            <a:lvl4pPr lvl="3">
              <a:spcBef>
                <a:spcPts val="0"/>
              </a:spcBef>
              <a:spcAft>
                <a:spcPts val="0"/>
              </a:spcAft>
              <a:buSzPts val="1000"/>
              <a:buFont typeface="Space Grotesk"/>
              <a:buNone/>
              <a:defRPr sz="1000" b="1">
                <a:latin typeface="Space Grotesk"/>
                <a:ea typeface="Space Grotesk"/>
                <a:cs typeface="Space Grotesk"/>
                <a:sym typeface="Space Grotesk"/>
              </a:defRPr>
            </a:lvl4pPr>
            <a:lvl5pPr lvl="4">
              <a:spcBef>
                <a:spcPts val="0"/>
              </a:spcBef>
              <a:spcAft>
                <a:spcPts val="0"/>
              </a:spcAft>
              <a:buSzPts val="1000"/>
              <a:buFont typeface="Space Grotesk"/>
              <a:buNone/>
              <a:defRPr sz="1000" b="1">
                <a:latin typeface="Space Grotesk"/>
                <a:ea typeface="Space Grotesk"/>
                <a:cs typeface="Space Grotesk"/>
                <a:sym typeface="Space Grotesk"/>
              </a:defRPr>
            </a:lvl5pPr>
            <a:lvl6pPr lvl="5">
              <a:spcBef>
                <a:spcPts val="0"/>
              </a:spcBef>
              <a:spcAft>
                <a:spcPts val="0"/>
              </a:spcAft>
              <a:buSzPts val="1000"/>
              <a:buFont typeface="Space Grotesk"/>
              <a:buNone/>
              <a:defRPr sz="1000" b="1">
                <a:latin typeface="Space Grotesk"/>
                <a:ea typeface="Space Grotesk"/>
                <a:cs typeface="Space Grotesk"/>
                <a:sym typeface="Space Grotesk"/>
              </a:defRPr>
            </a:lvl6pPr>
            <a:lvl7pPr lvl="6">
              <a:spcBef>
                <a:spcPts val="0"/>
              </a:spcBef>
              <a:spcAft>
                <a:spcPts val="0"/>
              </a:spcAft>
              <a:buSzPts val="1000"/>
              <a:buFont typeface="Space Grotesk"/>
              <a:buNone/>
              <a:defRPr sz="1000" b="1">
                <a:latin typeface="Space Grotesk"/>
                <a:ea typeface="Space Grotesk"/>
                <a:cs typeface="Space Grotesk"/>
                <a:sym typeface="Space Grotesk"/>
              </a:defRPr>
            </a:lvl7pPr>
            <a:lvl8pPr lvl="7">
              <a:spcBef>
                <a:spcPts val="0"/>
              </a:spcBef>
              <a:spcAft>
                <a:spcPts val="0"/>
              </a:spcAft>
              <a:buSzPts val="1000"/>
              <a:buFont typeface="Space Grotesk"/>
              <a:buNone/>
              <a:defRPr sz="1000" b="1">
                <a:latin typeface="Space Grotesk"/>
                <a:ea typeface="Space Grotesk"/>
                <a:cs typeface="Space Grotesk"/>
                <a:sym typeface="Space Grotesk"/>
              </a:defRPr>
            </a:lvl8pPr>
            <a:lvl9pPr lvl="8">
              <a:spcBef>
                <a:spcPts val="0"/>
              </a:spcBef>
              <a:spcAft>
                <a:spcPts val="0"/>
              </a:spcAft>
              <a:buSzPts val="1000"/>
              <a:buFont typeface="Space Grotesk"/>
              <a:buNone/>
              <a:defRPr sz="1000" b="1">
                <a:latin typeface="Space Grotesk"/>
                <a:ea typeface="Space Grotesk"/>
                <a:cs typeface="Space Grotesk"/>
                <a:sym typeface="Space Grotesk"/>
              </a:defRPr>
            </a:lvl9pPr>
          </a:lstStyle>
          <a:p>
            <a:endParaRPr/>
          </a:p>
        </p:txBody>
      </p:sp>
      <p:sp>
        <p:nvSpPr>
          <p:cNvPr id="385" name="Google Shape;385;p31"/>
          <p:cNvSpPr txBox="1">
            <a:spLocks noGrp="1"/>
          </p:cNvSpPr>
          <p:nvPr>
            <p:ph type="subTitle" idx="9"/>
          </p:nvPr>
        </p:nvSpPr>
        <p:spPr>
          <a:xfrm>
            <a:off x="222930" y="4077025"/>
            <a:ext cx="1197000" cy="787800"/>
          </a:xfrm>
          <a:prstGeom prst="rect">
            <a:avLst/>
          </a:prstGeom>
        </p:spPr>
        <p:txBody>
          <a:bodyPr spcFirstLastPara="1" wrap="square" lIns="91425" tIns="91425" rIns="91425" bIns="91425" anchor="ctr" anchorCtr="0">
            <a:noAutofit/>
          </a:bodyPr>
          <a:lstStyle>
            <a:lvl1pPr lvl="0">
              <a:spcBef>
                <a:spcPts val="0"/>
              </a:spcBef>
              <a:spcAft>
                <a:spcPts val="0"/>
              </a:spcAft>
              <a:buSzPts val="1200"/>
              <a:buNone/>
              <a:defRPr sz="1200"/>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a:endParaRPr/>
          </a:p>
        </p:txBody>
      </p:sp>
      <p:sp>
        <p:nvSpPr>
          <p:cNvPr id="386" name="Google Shape;386;p31"/>
          <p:cNvSpPr txBox="1">
            <a:spLocks noGrp="1"/>
          </p:cNvSpPr>
          <p:nvPr>
            <p:ph type="subTitle" idx="13"/>
          </p:nvPr>
        </p:nvSpPr>
        <p:spPr>
          <a:xfrm>
            <a:off x="5832225" y="1659800"/>
            <a:ext cx="3033600" cy="787800"/>
          </a:xfrm>
          <a:prstGeom prst="rect">
            <a:avLst/>
          </a:prstGeom>
        </p:spPr>
        <p:txBody>
          <a:bodyPr spcFirstLastPara="1" wrap="square" lIns="91425" tIns="91425" rIns="91425" bIns="91425" anchor="ctr" anchorCtr="0">
            <a:noAutofit/>
          </a:bodyPr>
          <a:lstStyle>
            <a:lvl1pPr lvl="0">
              <a:spcBef>
                <a:spcPts val="0"/>
              </a:spcBef>
              <a:spcAft>
                <a:spcPts val="0"/>
              </a:spcAft>
              <a:buSzPts val="1000"/>
              <a:buFont typeface="Space Grotesk"/>
              <a:buNone/>
              <a:defRPr sz="1000" b="1">
                <a:latin typeface="Space Grotesk"/>
                <a:ea typeface="Space Grotesk"/>
                <a:cs typeface="Space Grotesk"/>
                <a:sym typeface="Space Grotesk"/>
              </a:defRPr>
            </a:lvl1pPr>
            <a:lvl2pPr lvl="1">
              <a:spcBef>
                <a:spcPts val="0"/>
              </a:spcBef>
              <a:spcAft>
                <a:spcPts val="0"/>
              </a:spcAft>
              <a:buSzPts val="1000"/>
              <a:buFont typeface="Space Grotesk"/>
              <a:buNone/>
              <a:defRPr sz="1000" b="1">
                <a:latin typeface="Space Grotesk"/>
                <a:ea typeface="Space Grotesk"/>
                <a:cs typeface="Space Grotesk"/>
                <a:sym typeface="Space Grotesk"/>
              </a:defRPr>
            </a:lvl2pPr>
            <a:lvl3pPr lvl="2">
              <a:spcBef>
                <a:spcPts val="0"/>
              </a:spcBef>
              <a:spcAft>
                <a:spcPts val="0"/>
              </a:spcAft>
              <a:buSzPts val="1000"/>
              <a:buFont typeface="Space Grotesk"/>
              <a:buNone/>
              <a:defRPr sz="1000" b="1">
                <a:latin typeface="Space Grotesk"/>
                <a:ea typeface="Space Grotesk"/>
                <a:cs typeface="Space Grotesk"/>
                <a:sym typeface="Space Grotesk"/>
              </a:defRPr>
            </a:lvl3pPr>
            <a:lvl4pPr lvl="3">
              <a:spcBef>
                <a:spcPts val="0"/>
              </a:spcBef>
              <a:spcAft>
                <a:spcPts val="0"/>
              </a:spcAft>
              <a:buSzPts val="1000"/>
              <a:buFont typeface="Space Grotesk"/>
              <a:buNone/>
              <a:defRPr sz="1000" b="1">
                <a:latin typeface="Space Grotesk"/>
                <a:ea typeface="Space Grotesk"/>
                <a:cs typeface="Space Grotesk"/>
                <a:sym typeface="Space Grotesk"/>
              </a:defRPr>
            </a:lvl4pPr>
            <a:lvl5pPr lvl="4">
              <a:spcBef>
                <a:spcPts val="0"/>
              </a:spcBef>
              <a:spcAft>
                <a:spcPts val="0"/>
              </a:spcAft>
              <a:buSzPts val="1000"/>
              <a:buFont typeface="Space Grotesk"/>
              <a:buNone/>
              <a:defRPr sz="1000" b="1">
                <a:latin typeface="Space Grotesk"/>
                <a:ea typeface="Space Grotesk"/>
                <a:cs typeface="Space Grotesk"/>
                <a:sym typeface="Space Grotesk"/>
              </a:defRPr>
            </a:lvl5pPr>
            <a:lvl6pPr lvl="5">
              <a:spcBef>
                <a:spcPts val="0"/>
              </a:spcBef>
              <a:spcAft>
                <a:spcPts val="0"/>
              </a:spcAft>
              <a:buSzPts val="1000"/>
              <a:buFont typeface="Space Grotesk"/>
              <a:buNone/>
              <a:defRPr sz="1000" b="1">
                <a:latin typeface="Space Grotesk"/>
                <a:ea typeface="Space Grotesk"/>
                <a:cs typeface="Space Grotesk"/>
                <a:sym typeface="Space Grotesk"/>
              </a:defRPr>
            </a:lvl6pPr>
            <a:lvl7pPr lvl="6">
              <a:spcBef>
                <a:spcPts val="0"/>
              </a:spcBef>
              <a:spcAft>
                <a:spcPts val="0"/>
              </a:spcAft>
              <a:buSzPts val="1000"/>
              <a:buFont typeface="Space Grotesk"/>
              <a:buNone/>
              <a:defRPr sz="1000" b="1">
                <a:latin typeface="Space Grotesk"/>
                <a:ea typeface="Space Grotesk"/>
                <a:cs typeface="Space Grotesk"/>
                <a:sym typeface="Space Grotesk"/>
              </a:defRPr>
            </a:lvl7pPr>
            <a:lvl8pPr lvl="7">
              <a:spcBef>
                <a:spcPts val="0"/>
              </a:spcBef>
              <a:spcAft>
                <a:spcPts val="0"/>
              </a:spcAft>
              <a:buSzPts val="1000"/>
              <a:buFont typeface="Space Grotesk"/>
              <a:buNone/>
              <a:defRPr sz="1000" b="1">
                <a:latin typeface="Space Grotesk"/>
                <a:ea typeface="Space Grotesk"/>
                <a:cs typeface="Space Grotesk"/>
                <a:sym typeface="Space Grotesk"/>
              </a:defRPr>
            </a:lvl8pPr>
            <a:lvl9pPr lvl="8">
              <a:spcBef>
                <a:spcPts val="0"/>
              </a:spcBef>
              <a:spcAft>
                <a:spcPts val="0"/>
              </a:spcAft>
              <a:buSzPts val="1000"/>
              <a:buFont typeface="Space Grotesk"/>
              <a:buNone/>
              <a:defRPr sz="1000" b="1">
                <a:latin typeface="Space Grotesk"/>
                <a:ea typeface="Space Grotesk"/>
                <a:cs typeface="Space Grotesk"/>
                <a:sym typeface="Space Grotesk"/>
              </a:defRPr>
            </a:lvl9pPr>
          </a:lstStyle>
          <a:p>
            <a:endParaRPr/>
          </a:p>
        </p:txBody>
      </p:sp>
      <p:sp>
        <p:nvSpPr>
          <p:cNvPr id="387" name="Google Shape;387;p31"/>
          <p:cNvSpPr txBox="1">
            <a:spLocks noGrp="1"/>
          </p:cNvSpPr>
          <p:nvPr>
            <p:ph type="subTitle" idx="14"/>
          </p:nvPr>
        </p:nvSpPr>
        <p:spPr>
          <a:xfrm>
            <a:off x="4637292" y="1659800"/>
            <a:ext cx="1197000" cy="787800"/>
          </a:xfrm>
          <a:prstGeom prst="rect">
            <a:avLst/>
          </a:prstGeom>
        </p:spPr>
        <p:txBody>
          <a:bodyPr spcFirstLastPara="1" wrap="square" lIns="91425" tIns="91425" rIns="91425" bIns="91425" anchor="ctr" anchorCtr="0">
            <a:noAutofit/>
          </a:bodyPr>
          <a:lstStyle>
            <a:lvl1pPr lvl="0">
              <a:spcBef>
                <a:spcPts val="0"/>
              </a:spcBef>
              <a:spcAft>
                <a:spcPts val="0"/>
              </a:spcAft>
              <a:buSzPts val="1200"/>
              <a:buNone/>
              <a:defRPr sz="1200"/>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a:endParaRPr/>
          </a:p>
        </p:txBody>
      </p:sp>
      <p:sp>
        <p:nvSpPr>
          <p:cNvPr id="388" name="Google Shape;388;p31"/>
          <p:cNvSpPr txBox="1">
            <a:spLocks noGrp="1"/>
          </p:cNvSpPr>
          <p:nvPr>
            <p:ph type="subTitle" idx="15"/>
          </p:nvPr>
        </p:nvSpPr>
        <p:spPr>
          <a:xfrm>
            <a:off x="5832225" y="2446050"/>
            <a:ext cx="3033600" cy="787800"/>
          </a:xfrm>
          <a:prstGeom prst="rect">
            <a:avLst/>
          </a:prstGeom>
        </p:spPr>
        <p:txBody>
          <a:bodyPr spcFirstLastPara="1" wrap="square" lIns="91425" tIns="91425" rIns="91425" bIns="91425" anchor="ctr" anchorCtr="0">
            <a:noAutofit/>
          </a:bodyPr>
          <a:lstStyle>
            <a:lvl1pPr lvl="0">
              <a:spcBef>
                <a:spcPts val="0"/>
              </a:spcBef>
              <a:spcAft>
                <a:spcPts val="0"/>
              </a:spcAft>
              <a:buSzPts val="1000"/>
              <a:buFont typeface="Space Grotesk"/>
              <a:buNone/>
              <a:defRPr sz="1000" b="1">
                <a:latin typeface="Space Grotesk"/>
                <a:ea typeface="Space Grotesk"/>
                <a:cs typeface="Space Grotesk"/>
                <a:sym typeface="Space Grotesk"/>
              </a:defRPr>
            </a:lvl1pPr>
            <a:lvl2pPr lvl="1">
              <a:spcBef>
                <a:spcPts val="0"/>
              </a:spcBef>
              <a:spcAft>
                <a:spcPts val="0"/>
              </a:spcAft>
              <a:buSzPts val="1000"/>
              <a:buFont typeface="Space Grotesk"/>
              <a:buNone/>
              <a:defRPr sz="1000" b="1">
                <a:latin typeface="Space Grotesk"/>
                <a:ea typeface="Space Grotesk"/>
                <a:cs typeface="Space Grotesk"/>
                <a:sym typeface="Space Grotesk"/>
              </a:defRPr>
            </a:lvl2pPr>
            <a:lvl3pPr lvl="2">
              <a:spcBef>
                <a:spcPts val="0"/>
              </a:spcBef>
              <a:spcAft>
                <a:spcPts val="0"/>
              </a:spcAft>
              <a:buSzPts val="1000"/>
              <a:buFont typeface="Space Grotesk"/>
              <a:buNone/>
              <a:defRPr sz="1000" b="1">
                <a:latin typeface="Space Grotesk"/>
                <a:ea typeface="Space Grotesk"/>
                <a:cs typeface="Space Grotesk"/>
                <a:sym typeface="Space Grotesk"/>
              </a:defRPr>
            </a:lvl3pPr>
            <a:lvl4pPr lvl="3">
              <a:spcBef>
                <a:spcPts val="0"/>
              </a:spcBef>
              <a:spcAft>
                <a:spcPts val="0"/>
              </a:spcAft>
              <a:buSzPts val="1000"/>
              <a:buFont typeface="Space Grotesk"/>
              <a:buNone/>
              <a:defRPr sz="1000" b="1">
                <a:latin typeface="Space Grotesk"/>
                <a:ea typeface="Space Grotesk"/>
                <a:cs typeface="Space Grotesk"/>
                <a:sym typeface="Space Grotesk"/>
              </a:defRPr>
            </a:lvl4pPr>
            <a:lvl5pPr lvl="4">
              <a:spcBef>
                <a:spcPts val="0"/>
              </a:spcBef>
              <a:spcAft>
                <a:spcPts val="0"/>
              </a:spcAft>
              <a:buSzPts val="1000"/>
              <a:buFont typeface="Space Grotesk"/>
              <a:buNone/>
              <a:defRPr sz="1000" b="1">
                <a:latin typeface="Space Grotesk"/>
                <a:ea typeface="Space Grotesk"/>
                <a:cs typeface="Space Grotesk"/>
                <a:sym typeface="Space Grotesk"/>
              </a:defRPr>
            </a:lvl5pPr>
            <a:lvl6pPr lvl="5">
              <a:spcBef>
                <a:spcPts val="0"/>
              </a:spcBef>
              <a:spcAft>
                <a:spcPts val="0"/>
              </a:spcAft>
              <a:buSzPts val="1000"/>
              <a:buFont typeface="Space Grotesk"/>
              <a:buNone/>
              <a:defRPr sz="1000" b="1">
                <a:latin typeface="Space Grotesk"/>
                <a:ea typeface="Space Grotesk"/>
                <a:cs typeface="Space Grotesk"/>
                <a:sym typeface="Space Grotesk"/>
              </a:defRPr>
            </a:lvl6pPr>
            <a:lvl7pPr lvl="6">
              <a:spcBef>
                <a:spcPts val="0"/>
              </a:spcBef>
              <a:spcAft>
                <a:spcPts val="0"/>
              </a:spcAft>
              <a:buSzPts val="1000"/>
              <a:buFont typeface="Space Grotesk"/>
              <a:buNone/>
              <a:defRPr sz="1000" b="1">
                <a:latin typeface="Space Grotesk"/>
                <a:ea typeface="Space Grotesk"/>
                <a:cs typeface="Space Grotesk"/>
                <a:sym typeface="Space Grotesk"/>
              </a:defRPr>
            </a:lvl7pPr>
            <a:lvl8pPr lvl="7">
              <a:spcBef>
                <a:spcPts val="0"/>
              </a:spcBef>
              <a:spcAft>
                <a:spcPts val="0"/>
              </a:spcAft>
              <a:buSzPts val="1000"/>
              <a:buFont typeface="Space Grotesk"/>
              <a:buNone/>
              <a:defRPr sz="1000" b="1">
                <a:latin typeface="Space Grotesk"/>
                <a:ea typeface="Space Grotesk"/>
                <a:cs typeface="Space Grotesk"/>
                <a:sym typeface="Space Grotesk"/>
              </a:defRPr>
            </a:lvl8pPr>
            <a:lvl9pPr lvl="8">
              <a:spcBef>
                <a:spcPts val="0"/>
              </a:spcBef>
              <a:spcAft>
                <a:spcPts val="0"/>
              </a:spcAft>
              <a:buSzPts val="1000"/>
              <a:buFont typeface="Space Grotesk"/>
              <a:buNone/>
              <a:defRPr sz="1000" b="1">
                <a:latin typeface="Space Grotesk"/>
                <a:ea typeface="Space Grotesk"/>
                <a:cs typeface="Space Grotesk"/>
                <a:sym typeface="Space Grotesk"/>
              </a:defRPr>
            </a:lvl9pPr>
          </a:lstStyle>
          <a:p>
            <a:endParaRPr/>
          </a:p>
        </p:txBody>
      </p:sp>
      <p:sp>
        <p:nvSpPr>
          <p:cNvPr id="389" name="Google Shape;389;p31"/>
          <p:cNvSpPr txBox="1">
            <a:spLocks noGrp="1"/>
          </p:cNvSpPr>
          <p:nvPr>
            <p:ph type="subTitle" idx="16"/>
          </p:nvPr>
        </p:nvSpPr>
        <p:spPr>
          <a:xfrm>
            <a:off x="4637292" y="2446050"/>
            <a:ext cx="1197000" cy="787800"/>
          </a:xfrm>
          <a:prstGeom prst="rect">
            <a:avLst/>
          </a:prstGeom>
        </p:spPr>
        <p:txBody>
          <a:bodyPr spcFirstLastPara="1" wrap="square" lIns="91425" tIns="91425" rIns="91425" bIns="91425" anchor="ctr" anchorCtr="0">
            <a:noAutofit/>
          </a:bodyPr>
          <a:lstStyle>
            <a:lvl1pPr lvl="0">
              <a:spcBef>
                <a:spcPts val="0"/>
              </a:spcBef>
              <a:spcAft>
                <a:spcPts val="0"/>
              </a:spcAft>
              <a:buSzPts val="1200"/>
              <a:buNone/>
              <a:defRPr sz="1200"/>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a:endParaRPr/>
          </a:p>
        </p:txBody>
      </p:sp>
      <p:sp>
        <p:nvSpPr>
          <p:cNvPr id="390" name="Google Shape;390;p31"/>
          <p:cNvSpPr txBox="1">
            <a:spLocks noGrp="1"/>
          </p:cNvSpPr>
          <p:nvPr>
            <p:ph type="subTitle" idx="17"/>
          </p:nvPr>
        </p:nvSpPr>
        <p:spPr>
          <a:xfrm>
            <a:off x="5824250" y="3234225"/>
            <a:ext cx="3033600" cy="787800"/>
          </a:xfrm>
          <a:prstGeom prst="rect">
            <a:avLst/>
          </a:prstGeom>
        </p:spPr>
        <p:txBody>
          <a:bodyPr spcFirstLastPara="1" wrap="square" lIns="91425" tIns="91425" rIns="91425" bIns="91425" anchor="ctr" anchorCtr="0">
            <a:noAutofit/>
          </a:bodyPr>
          <a:lstStyle>
            <a:lvl1pPr lvl="0">
              <a:spcBef>
                <a:spcPts val="0"/>
              </a:spcBef>
              <a:spcAft>
                <a:spcPts val="0"/>
              </a:spcAft>
              <a:buSzPts val="1000"/>
              <a:buFont typeface="Space Grotesk"/>
              <a:buNone/>
              <a:defRPr sz="1000" b="1">
                <a:latin typeface="Space Grotesk"/>
                <a:ea typeface="Space Grotesk"/>
                <a:cs typeface="Space Grotesk"/>
                <a:sym typeface="Space Grotesk"/>
              </a:defRPr>
            </a:lvl1pPr>
            <a:lvl2pPr lvl="1">
              <a:spcBef>
                <a:spcPts val="0"/>
              </a:spcBef>
              <a:spcAft>
                <a:spcPts val="0"/>
              </a:spcAft>
              <a:buSzPts val="1000"/>
              <a:buFont typeface="Space Grotesk"/>
              <a:buNone/>
              <a:defRPr sz="1000" b="1">
                <a:latin typeface="Space Grotesk"/>
                <a:ea typeface="Space Grotesk"/>
                <a:cs typeface="Space Grotesk"/>
                <a:sym typeface="Space Grotesk"/>
              </a:defRPr>
            </a:lvl2pPr>
            <a:lvl3pPr lvl="2">
              <a:spcBef>
                <a:spcPts val="0"/>
              </a:spcBef>
              <a:spcAft>
                <a:spcPts val="0"/>
              </a:spcAft>
              <a:buSzPts val="1000"/>
              <a:buFont typeface="Space Grotesk"/>
              <a:buNone/>
              <a:defRPr sz="1000" b="1">
                <a:latin typeface="Space Grotesk"/>
                <a:ea typeface="Space Grotesk"/>
                <a:cs typeface="Space Grotesk"/>
                <a:sym typeface="Space Grotesk"/>
              </a:defRPr>
            </a:lvl3pPr>
            <a:lvl4pPr lvl="3">
              <a:spcBef>
                <a:spcPts val="0"/>
              </a:spcBef>
              <a:spcAft>
                <a:spcPts val="0"/>
              </a:spcAft>
              <a:buSzPts val="1000"/>
              <a:buFont typeface="Space Grotesk"/>
              <a:buNone/>
              <a:defRPr sz="1000" b="1">
                <a:latin typeface="Space Grotesk"/>
                <a:ea typeface="Space Grotesk"/>
                <a:cs typeface="Space Grotesk"/>
                <a:sym typeface="Space Grotesk"/>
              </a:defRPr>
            </a:lvl4pPr>
            <a:lvl5pPr lvl="4">
              <a:spcBef>
                <a:spcPts val="0"/>
              </a:spcBef>
              <a:spcAft>
                <a:spcPts val="0"/>
              </a:spcAft>
              <a:buSzPts val="1000"/>
              <a:buFont typeface="Space Grotesk"/>
              <a:buNone/>
              <a:defRPr sz="1000" b="1">
                <a:latin typeface="Space Grotesk"/>
                <a:ea typeface="Space Grotesk"/>
                <a:cs typeface="Space Grotesk"/>
                <a:sym typeface="Space Grotesk"/>
              </a:defRPr>
            </a:lvl5pPr>
            <a:lvl6pPr lvl="5">
              <a:spcBef>
                <a:spcPts val="0"/>
              </a:spcBef>
              <a:spcAft>
                <a:spcPts val="0"/>
              </a:spcAft>
              <a:buSzPts val="1000"/>
              <a:buFont typeface="Space Grotesk"/>
              <a:buNone/>
              <a:defRPr sz="1000" b="1">
                <a:latin typeface="Space Grotesk"/>
                <a:ea typeface="Space Grotesk"/>
                <a:cs typeface="Space Grotesk"/>
                <a:sym typeface="Space Grotesk"/>
              </a:defRPr>
            </a:lvl6pPr>
            <a:lvl7pPr lvl="6">
              <a:spcBef>
                <a:spcPts val="0"/>
              </a:spcBef>
              <a:spcAft>
                <a:spcPts val="0"/>
              </a:spcAft>
              <a:buSzPts val="1000"/>
              <a:buFont typeface="Space Grotesk"/>
              <a:buNone/>
              <a:defRPr sz="1000" b="1">
                <a:latin typeface="Space Grotesk"/>
                <a:ea typeface="Space Grotesk"/>
                <a:cs typeface="Space Grotesk"/>
                <a:sym typeface="Space Grotesk"/>
              </a:defRPr>
            </a:lvl7pPr>
            <a:lvl8pPr lvl="7">
              <a:spcBef>
                <a:spcPts val="0"/>
              </a:spcBef>
              <a:spcAft>
                <a:spcPts val="0"/>
              </a:spcAft>
              <a:buSzPts val="1000"/>
              <a:buFont typeface="Space Grotesk"/>
              <a:buNone/>
              <a:defRPr sz="1000" b="1">
                <a:latin typeface="Space Grotesk"/>
                <a:ea typeface="Space Grotesk"/>
                <a:cs typeface="Space Grotesk"/>
                <a:sym typeface="Space Grotesk"/>
              </a:defRPr>
            </a:lvl8pPr>
            <a:lvl9pPr lvl="8">
              <a:spcBef>
                <a:spcPts val="0"/>
              </a:spcBef>
              <a:spcAft>
                <a:spcPts val="0"/>
              </a:spcAft>
              <a:buSzPts val="1000"/>
              <a:buFont typeface="Space Grotesk"/>
              <a:buNone/>
              <a:defRPr sz="1000" b="1">
                <a:latin typeface="Space Grotesk"/>
                <a:ea typeface="Space Grotesk"/>
                <a:cs typeface="Space Grotesk"/>
                <a:sym typeface="Space Grotesk"/>
              </a:defRPr>
            </a:lvl9pPr>
          </a:lstStyle>
          <a:p>
            <a:endParaRPr/>
          </a:p>
        </p:txBody>
      </p:sp>
      <p:sp>
        <p:nvSpPr>
          <p:cNvPr id="391" name="Google Shape;391;p31"/>
          <p:cNvSpPr txBox="1">
            <a:spLocks noGrp="1"/>
          </p:cNvSpPr>
          <p:nvPr>
            <p:ph type="subTitle" idx="18"/>
          </p:nvPr>
        </p:nvSpPr>
        <p:spPr>
          <a:xfrm>
            <a:off x="4629330" y="3234225"/>
            <a:ext cx="1197000" cy="787800"/>
          </a:xfrm>
          <a:prstGeom prst="rect">
            <a:avLst/>
          </a:prstGeom>
        </p:spPr>
        <p:txBody>
          <a:bodyPr spcFirstLastPara="1" wrap="square" lIns="91425" tIns="91425" rIns="91425" bIns="91425" anchor="ctr" anchorCtr="0">
            <a:noAutofit/>
          </a:bodyPr>
          <a:lstStyle>
            <a:lvl1pPr lvl="0">
              <a:spcBef>
                <a:spcPts val="0"/>
              </a:spcBef>
              <a:spcAft>
                <a:spcPts val="0"/>
              </a:spcAft>
              <a:buSzPts val="1200"/>
              <a:buNone/>
              <a:defRPr sz="1200"/>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a:endParaRPr/>
          </a:p>
        </p:txBody>
      </p:sp>
      <p:sp>
        <p:nvSpPr>
          <p:cNvPr id="392" name="Google Shape;392;p31"/>
          <p:cNvSpPr txBox="1">
            <a:spLocks noGrp="1"/>
          </p:cNvSpPr>
          <p:nvPr>
            <p:ph type="subTitle" idx="19"/>
          </p:nvPr>
        </p:nvSpPr>
        <p:spPr>
          <a:xfrm>
            <a:off x="5824250" y="4077025"/>
            <a:ext cx="3033600" cy="787800"/>
          </a:xfrm>
          <a:prstGeom prst="rect">
            <a:avLst/>
          </a:prstGeom>
        </p:spPr>
        <p:txBody>
          <a:bodyPr spcFirstLastPara="1" wrap="square" lIns="91425" tIns="91425" rIns="91425" bIns="91425" anchor="ctr" anchorCtr="0">
            <a:noAutofit/>
          </a:bodyPr>
          <a:lstStyle>
            <a:lvl1pPr lvl="0">
              <a:spcBef>
                <a:spcPts val="0"/>
              </a:spcBef>
              <a:spcAft>
                <a:spcPts val="0"/>
              </a:spcAft>
              <a:buSzPts val="1000"/>
              <a:buFont typeface="Space Grotesk"/>
              <a:buNone/>
              <a:defRPr sz="1000" b="1">
                <a:latin typeface="Space Grotesk"/>
                <a:ea typeface="Space Grotesk"/>
                <a:cs typeface="Space Grotesk"/>
                <a:sym typeface="Space Grotesk"/>
              </a:defRPr>
            </a:lvl1pPr>
            <a:lvl2pPr lvl="1">
              <a:spcBef>
                <a:spcPts val="0"/>
              </a:spcBef>
              <a:spcAft>
                <a:spcPts val="0"/>
              </a:spcAft>
              <a:buSzPts val="1000"/>
              <a:buFont typeface="Space Grotesk"/>
              <a:buNone/>
              <a:defRPr sz="1000" b="1">
                <a:latin typeface="Space Grotesk"/>
                <a:ea typeface="Space Grotesk"/>
                <a:cs typeface="Space Grotesk"/>
                <a:sym typeface="Space Grotesk"/>
              </a:defRPr>
            </a:lvl2pPr>
            <a:lvl3pPr lvl="2">
              <a:spcBef>
                <a:spcPts val="0"/>
              </a:spcBef>
              <a:spcAft>
                <a:spcPts val="0"/>
              </a:spcAft>
              <a:buSzPts val="1000"/>
              <a:buFont typeface="Space Grotesk"/>
              <a:buNone/>
              <a:defRPr sz="1000" b="1">
                <a:latin typeface="Space Grotesk"/>
                <a:ea typeface="Space Grotesk"/>
                <a:cs typeface="Space Grotesk"/>
                <a:sym typeface="Space Grotesk"/>
              </a:defRPr>
            </a:lvl3pPr>
            <a:lvl4pPr lvl="3">
              <a:spcBef>
                <a:spcPts val="0"/>
              </a:spcBef>
              <a:spcAft>
                <a:spcPts val="0"/>
              </a:spcAft>
              <a:buSzPts val="1000"/>
              <a:buFont typeface="Space Grotesk"/>
              <a:buNone/>
              <a:defRPr sz="1000" b="1">
                <a:latin typeface="Space Grotesk"/>
                <a:ea typeface="Space Grotesk"/>
                <a:cs typeface="Space Grotesk"/>
                <a:sym typeface="Space Grotesk"/>
              </a:defRPr>
            </a:lvl4pPr>
            <a:lvl5pPr lvl="4">
              <a:spcBef>
                <a:spcPts val="0"/>
              </a:spcBef>
              <a:spcAft>
                <a:spcPts val="0"/>
              </a:spcAft>
              <a:buSzPts val="1000"/>
              <a:buFont typeface="Space Grotesk"/>
              <a:buNone/>
              <a:defRPr sz="1000" b="1">
                <a:latin typeface="Space Grotesk"/>
                <a:ea typeface="Space Grotesk"/>
                <a:cs typeface="Space Grotesk"/>
                <a:sym typeface="Space Grotesk"/>
              </a:defRPr>
            </a:lvl5pPr>
            <a:lvl6pPr lvl="5">
              <a:spcBef>
                <a:spcPts val="0"/>
              </a:spcBef>
              <a:spcAft>
                <a:spcPts val="0"/>
              </a:spcAft>
              <a:buSzPts val="1000"/>
              <a:buFont typeface="Space Grotesk"/>
              <a:buNone/>
              <a:defRPr sz="1000" b="1">
                <a:latin typeface="Space Grotesk"/>
                <a:ea typeface="Space Grotesk"/>
                <a:cs typeface="Space Grotesk"/>
                <a:sym typeface="Space Grotesk"/>
              </a:defRPr>
            </a:lvl6pPr>
            <a:lvl7pPr lvl="6">
              <a:spcBef>
                <a:spcPts val="0"/>
              </a:spcBef>
              <a:spcAft>
                <a:spcPts val="0"/>
              </a:spcAft>
              <a:buSzPts val="1000"/>
              <a:buFont typeface="Space Grotesk"/>
              <a:buNone/>
              <a:defRPr sz="1000" b="1">
                <a:latin typeface="Space Grotesk"/>
                <a:ea typeface="Space Grotesk"/>
                <a:cs typeface="Space Grotesk"/>
                <a:sym typeface="Space Grotesk"/>
              </a:defRPr>
            </a:lvl7pPr>
            <a:lvl8pPr lvl="7">
              <a:spcBef>
                <a:spcPts val="0"/>
              </a:spcBef>
              <a:spcAft>
                <a:spcPts val="0"/>
              </a:spcAft>
              <a:buSzPts val="1000"/>
              <a:buFont typeface="Space Grotesk"/>
              <a:buNone/>
              <a:defRPr sz="1000" b="1">
                <a:latin typeface="Space Grotesk"/>
                <a:ea typeface="Space Grotesk"/>
                <a:cs typeface="Space Grotesk"/>
                <a:sym typeface="Space Grotesk"/>
              </a:defRPr>
            </a:lvl8pPr>
            <a:lvl9pPr lvl="8">
              <a:spcBef>
                <a:spcPts val="0"/>
              </a:spcBef>
              <a:spcAft>
                <a:spcPts val="0"/>
              </a:spcAft>
              <a:buSzPts val="1000"/>
              <a:buFont typeface="Space Grotesk"/>
              <a:buNone/>
              <a:defRPr sz="1000" b="1">
                <a:latin typeface="Space Grotesk"/>
                <a:ea typeface="Space Grotesk"/>
                <a:cs typeface="Space Grotesk"/>
                <a:sym typeface="Space Grotesk"/>
              </a:defRPr>
            </a:lvl9pPr>
          </a:lstStyle>
          <a:p>
            <a:endParaRPr/>
          </a:p>
        </p:txBody>
      </p:sp>
      <p:sp>
        <p:nvSpPr>
          <p:cNvPr id="393" name="Google Shape;393;p31"/>
          <p:cNvSpPr txBox="1">
            <a:spLocks noGrp="1"/>
          </p:cNvSpPr>
          <p:nvPr>
            <p:ph type="subTitle" idx="20"/>
          </p:nvPr>
        </p:nvSpPr>
        <p:spPr>
          <a:xfrm>
            <a:off x="4629330" y="4077025"/>
            <a:ext cx="1197000" cy="787800"/>
          </a:xfrm>
          <a:prstGeom prst="rect">
            <a:avLst/>
          </a:prstGeom>
        </p:spPr>
        <p:txBody>
          <a:bodyPr spcFirstLastPara="1" wrap="square" lIns="91425" tIns="91425" rIns="91425" bIns="91425" anchor="ctr" anchorCtr="0">
            <a:noAutofit/>
          </a:bodyPr>
          <a:lstStyle>
            <a:lvl1pPr lvl="0">
              <a:spcBef>
                <a:spcPts val="0"/>
              </a:spcBef>
              <a:spcAft>
                <a:spcPts val="0"/>
              </a:spcAft>
              <a:buSzPts val="1200"/>
              <a:buNone/>
              <a:defRPr sz="1200"/>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a:endParaRPr/>
          </a:p>
        </p:txBody>
      </p:sp>
      <p:sp>
        <p:nvSpPr>
          <p:cNvPr id="394" name="Google Shape;394;p3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Project Updates / Weekly">
  <p:cSld name="CUSTOM_16">
    <p:spTree>
      <p:nvGrpSpPr>
        <p:cNvPr id="1" name="Shape 395"/>
        <p:cNvGrpSpPr/>
        <p:nvPr/>
      </p:nvGrpSpPr>
      <p:grpSpPr>
        <a:xfrm>
          <a:off x="0" y="0"/>
          <a:ext cx="0" cy="0"/>
          <a:chOff x="0" y="0"/>
          <a:chExt cx="0" cy="0"/>
        </a:xfrm>
      </p:grpSpPr>
      <p:graphicFrame>
        <p:nvGraphicFramePr>
          <p:cNvPr id="396" name="Google Shape;396;p32"/>
          <p:cNvGraphicFramePr/>
          <p:nvPr/>
        </p:nvGraphicFramePr>
        <p:xfrm>
          <a:off x="226313" y="1420925"/>
          <a:ext cx="3000000" cy="3000000"/>
        </p:xfrm>
        <a:graphic>
          <a:graphicData uri="http://schemas.openxmlformats.org/drawingml/2006/table">
            <a:tbl>
              <a:tblPr>
                <a:noFill/>
                <a:tableStyleId>{98263D42-95D7-41A4-A575-99D32291D63E}</a:tableStyleId>
              </a:tblPr>
              <a:tblGrid>
                <a:gridCol w="8691375">
                  <a:extLst>
                    <a:ext uri="{9D8B030D-6E8A-4147-A177-3AD203B41FA5}">
                      <a16:colId xmlns:a16="http://schemas.microsoft.com/office/drawing/2014/main" val="20000"/>
                    </a:ext>
                  </a:extLst>
                </a:gridCol>
              </a:tblGrid>
              <a:tr h="987150">
                <a:tc>
                  <a:txBody>
                    <a:bodyPr/>
                    <a:lstStyle/>
                    <a:p>
                      <a:pPr marL="0" lvl="0" indent="0" algn="l" rtl="0">
                        <a:spcBef>
                          <a:spcPts val="0"/>
                        </a:spcBef>
                        <a:spcAft>
                          <a:spcPts val="0"/>
                        </a:spcAft>
                        <a:buNone/>
                      </a:pPr>
                      <a:endParaRPr dirty="0"/>
                    </a:p>
                  </a:txBody>
                  <a:tcPr marL="91425" marR="91425" marT="91425" marB="91425">
                    <a:lnL w="28575" cap="flat" cmpd="sng">
                      <a:solidFill>
                        <a:schemeClr val="dk1">
                          <a:alpha val="0"/>
                        </a:schemeClr>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397" name="Google Shape;397;p32"/>
          <p:cNvGraphicFramePr/>
          <p:nvPr/>
        </p:nvGraphicFramePr>
        <p:xfrm>
          <a:off x="226300" y="2657563"/>
          <a:ext cx="3000000" cy="3000000"/>
        </p:xfrm>
        <a:graphic>
          <a:graphicData uri="http://schemas.openxmlformats.org/drawingml/2006/table">
            <a:tbl>
              <a:tblPr>
                <a:noFill/>
                <a:tableStyleId>{98263D42-95D7-41A4-A575-99D32291D63E}</a:tableStyleId>
              </a:tblPr>
              <a:tblGrid>
                <a:gridCol w="8691375">
                  <a:extLst>
                    <a:ext uri="{9D8B030D-6E8A-4147-A177-3AD203B41FA5}">
                      <a16:colId xmlns:a16="http://schemas.microsoft.com/office/drawing/2014/main" val="20000"/>
                    </a:ext>
                  </a:extLst>
                </a:gridCol>
              </a:tblGrid>
              <a:tr h="987150">
                <a:tc>
                  <a:txBody>
                    <a:bodyPr/>
                    <a:lstStyle/>
                    <a:p>
                      <a:pPr marL="0" lvl="0" indent="0" algn="l" rtl="0">
                        <a:spcBef>
                          <a:spcPts val="0"/>
                        </a:spcBef>
                        <a:spcAft>
                          <a:spcPts val="0"/>
                        </a:spcAft>
                        <a:buNone/>
                      </a:pPr>
                      <a:endParaRPr dirty="0"/>
                    </a:p>
                  </a:txBody>
                  <a:tcPr marL="91425" marR="91425" marT="91425" marB="91425">
                    <a:lnL w="28575" cap="flat" cmpd="sng">
                      <a:solidFill>
                        <a:schemeClr val="dk1">
                          <a:alpha val="0"/>
                        </a:schemeClr>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398" name="Google Shape;398;p32"/>
          <p:cNvGraphicFramePr/>
          <p:nvPr/>
        </p:nvGraphicFramePr>
        <p:xfrm>
          <a:off x="226300" y="3894500"/>
          <a:ext cx="3000000" cy="3000000"/>
        </p:xfrm>
        <a:graphic>
          <a:graphicData uri="http://schemas.openxmlformats.org/drawingml/2006/table">
            <a:tbl>
              <a:tblPr>
                <a:noFill/>
                <a:tableStyleId>{98263D42-95D7-41A4-A575-99D32291D63E}</a:tableStyleId>
              </a:tblPr>
              <a:tblGrid>
                <a:gridCol w="8691375">
                  <a:extLst>
                    <a:ext uri="{9D8B030D-6E8A-4147-A177-3AD203B41FA5}">
                      <a16:colId xmlns:a16="http://schemas.microsoft.com/office/drawing/2014/main" val="20000"/>
                    </a:ext>
                  </a:extLst>
                </a:gridCol>
              </a:tblGrid>
              <a:tr h="987150">
                <a:tc>
                  <a:txBody>
                    <a:bodyPr/>
                    <a:lstStyle/>
                    <a:p>
                      <a:pPr marL="0" lvl="0" indent="0" algn="l" rtl="0">
                        <a:spcBef>
                          <a:spcPts val="0"/>
                        </a:spcBef>
                        <a:spcAft>
                          <a:spcPts val="0"/>
                        </a:spcAft>
                        <a:buNone/>
                      </a:pPr>
                      <a:endParaRPr dirty="0"/>
                    </a:p>
                  </a:txBody>
                  <a:tcPr marL="91425" marR="91425" marT="91425" marB="91425">
                    <a:lnL w="28575" cap="flat" cmpd="sng">
                      <a:solidFill>
                        <a:schemeClr val="dk1">
                          <a:alpha val="0"/>
                        </a:schemeClr>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399" name="Google Shape;399;p32"/>
          <p:cNvSpPr txBox="1">
            <a:spLocks noGrp="1"/>
          </p:cNvSpPr>
          <p:nvPr>
            <p:ph type="title"/>
          </p:nvPr>
        </p:nvSpPr>
        <p:spPr>
          <a:xfrm>
            <a:off x="230900" y="457200"/>
            <a:ext cx="4406400" cy="562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1"/>
              </a:buClr>
              <a:buSzPts val="3600"/>
              <a:buNone/>
              <a:defRPr/>
            </a:lvl1pPr>
            <a:lvl2pPr lvl="1">
              <a:spcBef>
                <a:spcPts val="0"/>
              </a:spcBef>
              <a:spcAft>
                <a:spcPts val="0"/>
              </a:spcAft>
              <a:buClr>
                <a:schemeClr val="dk1"/>
              </a:buClr>
              <a:buSzPts val="3600"/>
              <a:buNone/>
              <a:defRPr sz="3600"/>
            </a:lvl2pPr>
            <a:lvl3pPr lvl="2">
              <a:spcBef>
                <a:spcPts val="0"/>
              </a:spcBef>
              <a:spcAft>
                <a:spcPts val="0"/>
              </a:spcAft>
              <a:buClr>
                <a:schemeClr val="dk1"/>
              </a:buClr>
              <a:buSzPts val="3600"/>
              <a:buNone/>
              <a:defRPr sz="3600"/>
            </a:lvl3pPr>
            <a:lvl4pPr lvl="3">
              <a:spcBef>
                <a:spcPts val="0"/>
              </a:spcBef>
              <a:spcAft>
                <a:spcPts val="0"/>
              </a:spcAft>
              <a:buClr>
                <a:schemeClr val="dk1"/>
              </a:buClr>
              <a:buSzPts val="3600"/>
              <a:buNone/>
              <a:defRPr sz="3600"/>
            </a:lvl4pPr>
            <a:lvl5pPr lvl="4">
              <a:spcBef>
                <a:spcPts val="0"/>
              </a:spcBef>
              <a:spcAft>
                <a:spcPts val="0"/>
              </a:spcAft>
              <a:buClr>
                <a:schemeClr val="dk1"/>
              </a:buClr>
              <a:buSzPts val="3600"/>
              <a:buNone/>
              <a:defRPr sz="3600"/>
            </a:lvl5pPr>
            <a:lvl6pPr lvl="5">
              <a:spcBef>
                <a:spcPts val="0"/>
              </a:spcBef>
              <a:spcAft>
                <a:spcPts val="0"/>
              </a:spcAft>
              <a:buClr>
                <a:schemeClr val="dk1"/>
              </a:buClr>
              <a:buSzPts val="3600"/>
              <a:buNone/>
              <a:defRPr sz="3600"/>
            </a:lvl6pPr>
            <a:lvl7pPr lvl="6">
              <a:spcBef>
                <a:spcPts val="0"/>
              </a:spcBef>
              <a:spcAft>
                <a:spcPts val="0"/>
              </a:spcAft>
              <a:buClr>
                <a:schemeClr val="dk1"/>
              </a:buClr>
              <a:buSzPts val="3600"/>
              <a:buNone/>
              <a:defRPr sz="3600"/>
            </a:lvl7pPr>
            <a:lvl8pPr lvl="7">
              <a:spcBef>
                <a:spcPts val="0"/>
              </a:spcBef>
              <a:spcAft>
                <a:spcPts val="0"/>
              </a:spcAft>
              <a:buClr>
                <a:schemeClr val="dk1"/>
              </a:buClr>
              <a:buSzPts val="3600"/>
              <a:buNone/>
              <a:defRPr sz="3600"/>
            </a:lvl8pPr>
            <a:lvl9pPr lvl="8">
              <a:spcBef>
                <a:spcPts val="0"/>
              </a:spcBef>
              <a:spcAft>
                <a:spcPts val="0"/>
              </a:spcAft>
              <a:buClr>
                <a:schemeClr val="dk1"/>
              </a:buClr>
              <a:buSzPts val="3600"/>
              <a:buNone/>
              <a:defRPr sz="3600"/>
            </a:lvl9pPr>
          </a:lstStyle>
          <a:p>
            <a:endParaRPr/>
          </a:p>
        </p:txBody>
      </p:sp>
      <p:sp>
        <p:nvSpPr>
          <p:cNvPr id="400" name="Google Shape;400;p32"/>
          <p:cNvSpPr txBox="1">
            <a:spLocks noGrp="1"/>
          </p:cNvSpPr>
          <p:nvPr>
            <p:ph type="subTitle" idx="1"/>
          </p:nvPr>
        </p:nvSpPr>
        <p:spPr>
          <a:xfrm>
            <a:off x="230900" y="1420775"/>
            <a:ext cx="2140200" cy="9873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2400"/>
              <a:buNone/>
              <a:defRPr/>
            </a:lvl1pPr>
            <a:lvl2pPr lvl="1">
              <a:spcBef>
                <a:spcPts val="0"/>
              </a:spcBef>
              <a:spcAft>
                <a:spcPts val="0"/>
              </a:spcAft>
              <a:buClr>
                <a:schemeClr val="dk1"/>
              </a:buClr>
              <a:buSzPts val="2400"/>
              <a:buNone/>
              <a:defRPr/>
            </a:lvl2pPr>
            <a:lvl3pPr lvl="2">
              <a:spcBef>
                <a:spcPts val="0"/>
              </a:spcBef>
              <a:spcAft>
                <a:spcPts val="0"/>
              </a:spcAft>
              <a:buClr>
                <a:schemeClr val="dk1"/>
              </a:buClr>
              <a:buSzPts val="2400"/>
              <a:buNone/>
              <a:defRPr/>
            </a:lvl3pPr>
            <a:lvl4pPr lvl="3">
              <a:spcBef>
                <a:spcPts val="0"/>
              </a:spcBef>
              <a:spcAft>
                <a:spcPts val="0"/>
              </a:spcAft>
              <a:buClr>
                <a:schemeClr val="dk1"/>
              </a:buClr>
              <a:buSzPts val="2400"/>
              <a:buNone/>
              <a:defRPr/>
            </a:lvl4pPr>
            <a:lvl5pPr lvl="4">
              <a:spcBef>
                <a:spcPts val="0"/>
              </a:spcBef>
              <a:spcAft>
                <a:spcPts val="0"/>
              </a:spcAft>
              <a:buClr>
                <a:schemeClr val="dk1"/>
              </a:buClr>
              <a:buSzPts val="2400"/>
              <a:buNone/>
              <a:defRPr/>
            </a:lvl5pPr>
            <a:lvl6pPr lvl="5">
              <a:spcBef>
                <a:spcPts val="0"/>
              </a:spcBef>
              <a:spcAft>
                <a:spcPts val="0"/>
              </a:spcAft>
              <a:buClr>
                <a:schemeClr val="dk1"/>
              </a:buClr>
              <a:buSzPts val="2400"/>
              <a:buNone/>
              <a:defRPr/>
            </a:lvl6pPr>
            <a:lvl7pPr lvl="6">
              <a:spcBef>
                <a:spcPts val="0"/>
              </a:spcBef>
              <a:spcAft>
                <a:spcPts val="0"/>
              </a:spcAft>
              <a:buClr>
                <a:schemeClr val="dk1"/>
              </a:buClr>
              <a:buSzPts val="2400"/>
              <a:buNone/>
              <a:defRPr/>
            </a:lvl7pPr>
            <a:lvl8pPr lvl="7">
              <a:spcBef>
                <a:spcPts val="0"/>
              </a:spcBef>
              <a:spcAft>
                <a:spcPts val="0"/>
              </a:spcAft>
              <a:buClr>
                <a:schemeClr val="dk1"/>
              </a:buClr>
              <a:buSzPts val="2400"/>
              <a:buNone/>
              <a:defRPr/>
            </a:lvl8pPr>
            <a:lvl9pPr lvl="8">
              <a:spcBef>
                <a:spcPts val="0"/>
              </a:spcBef>
              <a:spcAft>
                <a:spcPts val="0"/>
              </a:spcAft>
              <a:buClr>
                <a:schemeClr val="dk1"/>
              </a:buClr>
              <a:buSzPts val="2400"/>
              <a:buNone/>
              <a:defRPr/>
            </a:lvl9pPr>
          </a:lstStyle>
          <a:p>
            <a:endParaRPr/>
          </a:p>
        </p:txBody>
      </p:sp>
      <p:sp>
        <p:nvSpPr>
          <p:cNvPr id="401" name="Google Shape;401;p32"/>
          <p:cNvSpPr txBox="1">
            <a:spLocks noGrp="1"/>
          </p:cNvSpPr>
          <p:nvPr>
            <p:ph type="subTitle" idx="2"/>
          </p:nvPr>
        </p:nvSpPr>
        <p:spPr>
          <a:xfrm>
            <a:off x="230900" y="2657638"/>
            <a:ext cx="2140200" cy="9873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2400"/>
              <a:buNone/>
              <a:defRPr/>
            </a:lvl1pPr>
            <a:lvl2pPr lvl="1">
              <a:spcBef>
                <a:spcPts val="0"/>
              </a:spcBef>
              <a:spcAft>
                <a:spcPts val="0"/>
              </a:spcAft>
              <a:buClr>
                <a:schemeClr val="dk1"/>
              </a:buClr>
              <a:buSzPts val="2400"/>
              <a:buNone/>
              <a:defRPr/>
            </a:lvl2pPr>
            <a:lvl3pPr lvl="2">
              <a:spcBef>
                <a:spcPts val="0"/>
              </a:spcBef>
              <a:spcAft>
                <a:spcPts val="0"/>
              </a:spcAft>
              <a:buClr>
                <a:schemeClr val="dk1"/>
              </a:buClr>
              <a:buSzPts val="2400"/>
              <a:buNone/>
              <a:defRPr/>
            </a:lvl3pPr>
            <a:lvl4pPr lvl="3">
              <a:spcBef>
                <a:spcPts val="0"/>
              </a:spcBef>
              <a:spcAft>
                <a:spcPts val="0"/>
              </a:spcAft>
              <a:buClr>
                <a:schemeClr val="dk1"/>
              </a:buClr>
              <a:buSzPts val="2400"/>
              <a:buNone/>
              <a:defRPr/>
            </a:lvl4pPr>
            <a:lvl5pPr lvl="4">
              <a:spcBef>
                <a:spcPts val="0"/>
              </a:spcBef>
              <a:spcAft>
                <a:spcPts val="0"/>
              </a:spcAft>
              <a:buClr>
                <a:schemeClr val="dk1"/>
              </a:buClr>
              <a:buSzPts val="2400"/>
              <a:buNone/>
              <a:defRPr/>
            </a:lvl5pPr>
            <a:lvl6pPr lvl="5">
              <a:spcBef>
                <a:spcPts val="0"/>
              </a:spcBef>
              <a:spcAft>
                <a:spcPts val="0"/>
              </a:spcAft>
              <a:buClr>
                <a:schemeClr val="dk1"/>
              </a:buClr>
              <a:buSzPts val="2400"/>
              <a:buNone/>
              <a:defRPr/>
            </a:lvl6pPr>
            <a:lvl7pPr lvl="6">
              <a:spcBef>
                <a:spcPts val="0"/>
              </a:spcBef>
              <a:spcAft>
                <a:spcPts val="0"/>
              </a:spcAft>
              <a:buClr>
                <a:schemeClr val="dk1"/>
              </a:buClr>
              <a:buSzPts val="2400"/>
              <a:buNone/>
              <a:defRPr/>
            </a:lvl7pPr>
            <a:lvl8pPr lvl="7">
              <a:spcBef>
                <a:spcPts val="0"/>
              </a:spcBef>
              <a:spcAft>
                <a:spcPts val="0"/>
              </a:spcAft>
              <a:buClr>
                <a:schemeClr val="dk1"/>
              </a:buClr>
              <a:buSzPts val="2400"/>
              <a:buNone/>
              <a:defRPr/>
            </a:lvl8pPr>
            <a:lvl9pPr lvl="8">
              <a:spcBef>
                <a:spcPts val="0"/>
              </a:spcBef>
              <a:spcAft>
                <a:spcPts val="0"/>
              </a:spcAft>
              <a:buClr>
                <a:schemeClr val="dk1"/>
              </a:buClr>
              <a:buSzPts val="2400"/>
              <a:buNone/>
              <a:defRPr/>
            </a:lvl9pPr>
          </a:lstStyle>
          <a:p>
            <a:endParaRPr/>
          </a:p>
        </p:txBody>
      </p:sp>
      <p:sp>
        <p:nvSpPr>
          <p:cNvPr id="402" name="Google Shape;402;p32"/>
          <p:cNvSpPr txBox="1">
            <a:spLocks noGrp="1"/>
          </p:cNvSpPr>
          <p:nvPr>
            <p:ph type="subTitle" idx="3"/>
          </p:nvPr>
        </p:nvSpPr>
        <p:spPr>
          <a:xfrm>
            <a:off x="230900" y="3894525"/>
            <a:ext cx="2140200" cy="9873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2400"/>
              <a:buNone/>
              <a:defRPr/>
            </a:lvl1pPr>
            <a:lvl2pPr lvl="1">
              <a:spcBef>
                <a:spcPts val="0"/>
              </a:spcBef>
              <a:spcAft>
                <a:spcPts val="0"/>
              </a:spcAft>
              <a:buClr>
                <a:schemeClr val="dk1"/>
              </a:buClr>
              <a:buSzPts val="2400"/>
              <a:buNone/>
              <a:defRPr/>
            </a:lvl2pPr>
            <a:lvl3pPr lvl="2">
              <a:spcBef>
                <a:spcPts val="0"/>
              </a:spcBef>
              <a:spcAft>
                <a:spcPts val="0"/>
              </a:spcAft>
              <a:buClr>
                <a:schemeClr val="dk1"/>
              </a:buClr>
              <a:buSzPts val="2400"/>
              <a:buNone/>
              <a:defRPr/>
            </a:lvl3pPr>
            <a:lvl4pPr lvl="3">
              <a:spcBef>
                <a:spcPts val="0"/>
              </a:spcBef>
              <a:spcAft>
                <a:spcPts val="0"/>
              </a:spcAft>
              <a:buClr>
                <a:schemeClr val="dk1"/>
              </a:buClr>
              <a:buSzPts val="2400"/>
              <a:buNone/>
              <a:defRPr/>
            </a:lvl4pPr>
            <a:lvl5pPr lvl="4">
              <a:spcBef>
                <a:spcPts val="0"/>
              </a:spcBef>
              <a:spcAft>
                <a:spcPts val="0"/>
              </a:spcAft>
              <a:buClr>
                <a:schemeClr val="dk1"/>
              </a:buClr>
              <a:buSzPts val="2400"/>
              <a:buNone/>
              <a:defRPr/>
            </a:lvl5pPr>
            <a:lvl6pPr lvl="5">
              <a:spcBef>
                <a:spcPts val="0"/>
              </a:spcBef>
              <a:spcAft>
                <a:spcPts val="0"/>
              </a:spcAft>
              <a:buClr>
                <a:schemeClr val="dk1"/>
              </a:buClr>
              <a:buSzPts val="2400"/>
              <a:buNone/>
              <a:defRPr/>
            </a:lvl6pPr>
            <a:lvl7pPr lvl="6">
              <a:spcBef>
                <a:spcPts val="0"/>
              </a:spcBef>
              <a:spcAft>
                <a:spcPts val="0"/>
              </a:spcAft>
              <a:buClr>
                <a:schemeClr val="dk1"/>
              </a:buClr>
              <a:buSzPts val="2400"/>
              <a:buNone/>
              <a:defRPr/>
            </a:lvl7pPr>
            <a:lvl8pPr lvl="7">
              <a:spcBef>
                <a:spcPts val="0"/>
              </a:spcBef>
              <a:spcAft>
                <a:spcPts val="0"/>
              </a:spcAft>
              <a:buClr>
                <a:schemeClr val="dk1"/>
              </a:buClr>
              <a:buSzPts val="2400"/>
              <a:buNone/>
              <a:defRPr/>
            </a:lvl8pPr>
            <a:lvl9pPr lvl="8">
              <a:spcBef>
                <a:spcPts val="0"/>
              </a:spcBef>
              <a:spcAft>
                <a:spcPts val="0"/>
              </a:spcAft>
              <a:buClr>
                <a:schemeClr val="dk1"/>
              </a:buClr>
              <a:buSzPts val="2400"/>
              <a:buNone/>
              <a:defRPr/>
            </a:lvl9pPr>
          </a:lstStyle>
          <a:p>
            <a:endParaRPr/>
          </a:p>
        </p:txBody>
      </p:sp>
      <p:sp>
        <p:nvSpPr>
          <p:cNvPr id="403" name="Google Shape;403;p32"/>
          <p:cNvSpPr txBox="1">
            <a:spLocks noGrp="1"/>
          </p:cNvSpPr>
          <p:nvPr>
            <p:ph type="body" idx="4"/>
          </p:nvPr>
        </p:nvSpPr>
        <p:spPr>
          <a:xfrm>
            <a:off x="3376187" y="1420975"/>
            <a:ext cx="5424900" cy="9870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dk1"/>
              </a:buClr>
              <a:buSzPts val="1000"/>
              <a:buChar char="●"/>
              <a:defRPr sz="1000"/>
            </a:lvl1pPr>
            <a:lvl2pPr marL="914400" lvl="1" indent="-292100">
              <a:spcBef>
                <a:spcPts val="0"/>
              </a:spcBef>
              <a:spcAft>
                <a:spcPts val="0"/>
              </a:spcAft>
              <a:buClr>
                <a:schemeClr val="dk1"/>
              </a:buClr>
              <a:buSzPts val="1000"/>
              <a:buChar char="○"/>
              <a:defRPr sz="1000"/>
            </a:lvl2pPr>
            <a:lvl3pPr marL="1371600" lvl="2" indent="-292100">
              <a:spcBef>
                <a:spcPts val="0"/>
              </a:spcBef>
              <a:spcAft>
                <a:spcPts val="0"/>
              </a:spcAft>
              <a:buClr>
                <a:schemeClr val="dk1"/>
              </a:buClr>
              <a:buSzPts val="1000"/>
              <a:buChar char="■"/>
              <a:defRPr sz="1000"/>
            </a:lvl3pPr>
            <a:lvl4pPr marL="1828800" lvl="3" indent="-292100">
              <a:spcBef>
                <a:spcPts val="0"/>
              </a:spcBef>
              <a:spcAft>
                <a:spcPts val="0"/>
              </a:spcAft>
              <a:buClr>
                <a:schemeClr val="dk1"/>
              </a:buClr>
              <a:buSzPts val="1000"/>
              <a:buChar char="●"/>
              <a:defRPr sz="1000"/>
            </a:lvl4pPr>
            <a:lvl5pPr marL="2286000" lvl="4" indent="-292100">
              <a:spcBef>
                <a:spcPts val="0"/>
              </a:spcBef>
              <a:spcAft>
                <a:spcPts val="0"/>
              </a:spcAft>
              <a:buClr>
                <a:schemeClr val="dk1"/>
              </a:buClr>
              <a:buSzPts val="1000"/>
              <a:buChar char="○"/>
              <a:defRPr sz="1000"/>
            </a:lvl5pPr>
            <a:lvl6pPr marL="2743200" lvl="5" indent="-292100">
              <a:spcBef>
                <a:spcPts val="0"/>
              </a:spcBef>
              <a:spcAft>
                <a:spcPts val="0"/>
              </a:spcAft>
              <a:buClr>
                <a:schemeClr val="dk1"/>
              </a:buClr>
              <a:buSzPts val="1000"/>
              <a:buChar char="■"/>
              <a:defRPr sz="1000"/>
            </a:lvl6pPr>
            <a:lvl7pPr marL="3200400" lvl="6" indent="-292100">
              <a:spcBef>
                <a:spcPts val="0"/>
              </a:spcBef>
              <a:spcAft>
                <a:spcPts val="0"/>
              </a:spcAft>
              <a:buClr>
                <a:schemeClr val="dk1"/>
              </a:buClr>
              <a:buSzPts val="1000"/>
              <a:buChar char="●"/>
              <a:defRPr sz="1000"/>
            </a:lvl7pPr>
            <a:lvl8pPr marL="3657600" lvl="7" indent="-292100">
              <a:spcBef>
                <a:spcPts val="0"/>
              </a:spcBef>
              <a:spcAft>
                <a:spcPts val="0"/>
              </a:spcAft>
              <a:buClr>
                <a:schemeClr val="dk1"/>
              </a:buClr>
              <a:buSzPts val="1000"/>
              <a:buChar char="○"/>
              <a:defRPr sz="1000"/>
            </a:lvl8pPr>
            <a:lvl9pPr marL="4114800" lvl="8" indent="-292100">
              <a:spcBef>
                <a:spcPts val="0"/>
              </a:spcBef>
              <a:spcAft>
                <a:spcPts val="0"/>
              </a:spcAft>
              <a:buClr>
                <a:schemeClr val="dk1"/>
              </a:buClr>
              <a:buSzPts val="1000"/>
              <a:buChar char="■"/>
              <a:defRPr sz="1000"/>
            </a:lvl9pPr>
          </a:lstStyle>
          <a:p>
            <a:endParaRPr/>
          </a:p>
        </p:txBody>
      </p:sp>
      <p:sp>
        <p:nvSpPr>
          <p:cNvPr id="404" name="Google Shape;404;p32"/>
          <p:cNvSpPr txBox="1">
            <a:spLocks noGrp="1"/>
          </p:cNvSpPr>
          <p:nvPr>
            <p:ph type="body" idx="5"/>
          </p:nvPr>
        </p:nvSpPr>
        <p:spPr>
          <a:xfrm>
            <a:off x="3376187" y="2657788"/>
            <a:ext cx="5424900" cy="9870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dk1"/>
              </a:buClr>
              <a:buSzPts val="1000"/>
              <a:buChar char="●"/>
              <a:defRPr sz="1000"/>
            </a:lvl1pPr>
            <a:lvl2pPr marL="914400" lvl="1" indent="-292100">
              <a:spcBef>
                <a:spcPts val="0"/>
              </a:spcBef>
              <a:spcAft>
                <a:spcPts val="0"/>
              </a:spcAft>
              <a:buClr>
                <a:schemeClr val="dk1"/>
              </a:buClr>
              <a:buSzPts val="1000"/>
              <a:buChar char="○"/>
              <a:defRPr sz="1000"/>
            </a:lvl2pPr>
            <a:lvl3pPr marL="1371600" lvl="2" indent="-292100">
              <a:spcBef>
                <a:spcPts val="0"/>
              </a:spcBef>
              <a:spcAft>
                <a:spcPts val="0"/>
              </a:spcAft>
              <a:buClr>
                <a:schemeClr val="dk1"/>
              </a:buClr>
              <a:buSzPts val="1000"/>
              <a:buChar char="■"/>
              <a:defRPr sz="1000"/>
            </a:lvl3pPr>
            <a:lvl4pPr marL="1828800" lvl="3" indent="-292100">
              <a:spcBef>
                <a:spcPts val="0"/>
              </a:spcBef>
              <a:spcAft>
                <a:spcPts val="0"/>
              </a:spcAft>
              <a:buClr>
                <a:schemeClr val="dk1"/>
              </a:buClr>
              <a:buSzPts val="1000"/>
              <a:buChar char="●"/>
              <a:defRPr sz="1000"/>
            </a:lvl4pPr>
            <a:lvl5pPr marL="2286000" lvl="4" indent="-292100">
              <a:spcBef>
                <a:spcPts val="0"/>
              </a:spcBef>
              <a:spcAft>
                <a:spcPts val="0"/>
              </a:spcAft>
              <a:buClr>
                <a:schemeClr val="dk1"/>
              </a:buClr>
              <a:buSzPts val="1000"/>
              <a:buChar char="○"/>
              <a:defRPr sz="1000"/>
            </a:lvl5pPr>
            <a:lvl6pPr marL="2743200" lvl="5" indent="-292100">
              <a:spcBef>
                <a:spcPts val="0"/>
              </a:spcBef>
              <a:spcAft>
                <a:spcPts val="0"/>
              </a:spcAft>
              <a:buClr>
                <a:schemeClr val="dk1"/>
              </a:buClr>
              <a:buSzPts val="1000"/>
              <a:buChar char="■"/>
              <a:defRPr sz="1000"/>
            </a:lvl6pPr>
            <a:lvl7pPr marL="3200400" lvl="6" indent="-292100">
              <a:spcBef>
                <a:spcPts val="0"/>
              </a:spcBef>
              <a:spcAft>
                <a:spcPts val="0"/>
              </a:spcAft>
              <a:buClr>
                <a:schemeClr val="dk1"/>
              </a:buClr>
              <a:buSzPts val="1000"/>
              <a:buChar char="●"/>
              <a:defRPr sz="1000"/>
            </a:lvl7pPr>
            <a:lvl8pPr marL="3657600" lvl="7" indent="-292100">
              <a:spcBef>
                <a:spcPts val="0"/>
              </a:spcBef>
              <a:spcAft>
                <a:spcPts val="0"/>
              </a:spcAft>
              <a:buClr>
                <a:schemeClr val="dk1"/>
              </a:buClr>
              <a:buSzPts val="1000"/>
              <a:buChar char="○"/>
              <a:defRPr sz="1000"/>
            </a:lvl8pPr>
            <a:lvl9pPr marL="4114800" lvl="8" indent="-292100">
              <a:spcBef>
                <a:spcPts val="0"/>
              </a:spcBef>
              <a:spcAft>
                <a:spcPts val="0"/>
              </a:spcAft>
              <a:buClr>
                <a:schemeClr val="dk1"/>
              </a:buClr>
              <a:buSzPts val="1000"/>
              <a:buChar char="■"/>
              <a:defRPr sz="1000"/>
            </a:lvl9pPr>
          </a:lstStyle>
          <a:p>
            <a:endParaRPr/>
          </a:p>
        </p:txBody>
      </p:sp>
      <p:sp>
        <p:nvSpPr>
          <p:cNvPr id="405" name="Google Shape;405;p32"/>
          <p:cNvSpPr txBox="1">
            <a:spLocks noGrp="1"/>
          </p:cNvSpPr>
          <p:nvPr>
            <p:ph type="body" idx="6"/>
          </p:nvPr>
        </p:nvSpPr>
        <p:spPr>
          <a:xfrm>
            <a:off x="3375950" y="3894525"/>
            <a:ext cx="5424900" cy="9870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dk1"/>
              </a:buClr>
              <a:buSzPts val="1000"/>
              <a:buChar char="●"/>
              <a:defRPr sz="1000"/>
            </a:lvl1pPr>
            <a:lvl2pPr marL="914400" lvl="1" indent="-292100">
              <a:spcBef>
                <a:spcPts val="0"/>
              </a:spcBef>
              <a:spcAft>
                <a:spcPts val="0"/>
              </a:spcAft>
              <a:buClr>
                <a:schemeClr val="dk1"/>
              </a:buClr>
              <a:buSzPts val="1000"/>
              <a:buChar char="○"/>
              <a:defRPr sz="1000"/>
            </a:lvl2pPr>
            <a:lvl3pPr marL="1371600" lvl="2" indent="-292100">
              <a:spcBef>
                <a:spcPts val="0"/>
              </a:spcBef>
              <a:spcAft>
                <a:spcPts val="0"/>
              </a:spcAft>
              <a:buClr>
                <a:schemeClr val="dk1"/>
              </a:buClr>
              <a:buSzPts val="1000"/>
              <a:buChar char="■"/>
              <a:defRPr sz="1000"/>
            </a:lvl3pPr>
            <a:lvl4pPr marL="1828800" lvl="3" indent="-292100">
              <a:spcBef>
                <a:spcPts val="0"/>
              </a:spcBef>
              <a:spcAft>
                <a:spcPts val="0"/>
              </a:spcAft>
              <a:buClr>
                <a:schemeClr val="dk1"/>
              </a:buClr>
              <a:buSzPts val="1000"/>
              <a:buChar char="●"/>
              <a:defRPr sz="1000"/>
            </a:lvl4pPr>
            <a:lvl5pPr marL="2286000" lvl="4" indent="-292100">
              <a:spcBef>
                <a:spcPts val="0"/>
              </a:spcBef>
              <a:spcAft>
                <a:spcPts val="0"/>
              </a:spcAft>
              <a:buClr>
                <a:schemeClr val="dk1"/>
              </a:buClr>
              <a:buSzPts val="1000"/>
              <a:buChar char="○"/>
              <a:defRPr sz="1000"/>
            </a:lvl5pPr>
            <a:lvl6pPr marL="2743200" lvl="5" indent="-292100">
              <a:spcBef>
                <a:spcPts val="0"/>
              </a:spcBef>
              <a:spcAft>
                <a:spcPts val="0"/>
              </a:spcAft>
              <a:buClr>
                <a:schemeClr val="dk1"/>
              </a:buClr>
              <a:buSzPts val="1000"/>
              <a:buChar char="■"/>
              <a:defRPr sz="1000"/>
            </a:lvl6pPr>
            <a:lvl7pPr marL="3200400" lvl="6" indent="-292100">
              <a:spcBef>
                <a:spcPts val="0"/>
              </a:spcBef>
              <a:spcAft>
                <a:spcPts val="0"/>
              </a:spcAft>
              <a:buClr>
                <a:schemeClr val="dk1"/>
              </a:buClr>
              <a:buSzPts val="1000"/>
              <a:buChar char="●"/>
              <a:defRPr sz="1000"/>
            </a:lvl7pPr>
            <a:lvl8pPr marL="3657600" lvl="7" indent="-292100">
              <a:spcBef>
                <a:spcPts val="0"/>
              </a:spcBef>
              <a:spcAft>
                <a:spcPts val="0"/>
              </a:spcAft>
              <a:buClr>
                <a:schemeClr val="dk1"/>
              </a:buClr>
              <a:buSzPts val="1000"/>
              <a:buChar char="○"/>
              <a:defRPr sz="1000"/>
            </a:lvl8pPr>
            <a:lvl9pPr marL="4114800" lvl="8" indent="-292100">
              <a:spcBef>
                <a:spcPts val="0"/>
              </a:spcBef>
              <a:spcAft>
                <a:spcPts val="0"/>
              </a:spcAft>
              <a:buClr>
                <a:schemeClr val="dk1"/>
              </a:buClr>
              <a:buSzPts val="1000"/>
              <a:buChar char="■"/>
              <a:defRPr sz="1000"/>
            </a:lvl9pPr>
          </a:lstStyle>
          <a:p>
            <a:endParaRPr/>
          </a:p>
        </p:txBody>
      </p:sp>
      <p:sp>
        <p:nvSpPr>
          <p:cNvPr id="406" name="Google Shape;406;p3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ables of contents" type="twoColTx">
  <p:cSld name="TITLE_AND_TWO_COLUMNS">
    <p:spTree>
      <p:nvGrpSpPr>
        <p:cNvPr id="1" name="Shape 35"/>
        <p:cNvGrpSpPr/>
        <p:nvPr/>
      </p:nvGrpSpPr>
      <p:grpSpPr>
        <a:xfrm>
          <a:off x="0" y="0"/>
          <a:ext cx="0" cy="0"/>
          <a:chOff x="0" y="0"/>
          <a:chExt cx="0" cy="0"/>
        </a:xfrm>
      </p:grpSpPr>
      <p:sp>
        <p:nvSpPr>
          <p:cNvPr id="36" name="Google Shape;36;p5"/>
          <p:cNvSpPr>
            <a:spLocks noGrp="1"/>
          </p:cNvSpPr>
          <p:nvPr>
            <p:ph type="pic" idx="2"/>
          </p:nvPr>
        </p:nvSpPr>
        <p:spPr>
          <a:xfrm>
            <a:off x="0" y="0"/>
            <a:ext cx="9144000" cy="5143500"/>
          </a:xfrm>
          <a:prstGeom prst="rect">
            <a:avLst/>
          </a:prstGeom>
          <a:noFill/>
          <a:ln>
            <a:noFill/>
          </a:ln>
        </p:spPr>
      </p:sp>
      <p:grpSp>
        <p:nvGrpSpPr>
          <p:cNvPr id="37" name="Google Shape;37;p5"/>
          <p:cNvGrpSpPr/>
          <p:nvPr/>
        </p:nvGrpSpPr>
        <p:grpSpPr>
          <a:xfrm>
            <a:off x="162" y="98"/>
            <a:ext cx="9143669" cy="5143312"/>
            <a:chOff x="238125" y="848375"/>
            <a:chExt cx="7144050" cy="4018527"/>
          </a:xfrm>
        </p:grpSpPr>
        <p:sp>
          <p:nvSpPr>
            <p:cNvPr id="38" name="Google Shape;38;p5"/>
            <p:cNvSpPr/>
            <p:nvPr/>
          </p:nvSpPr>
          <p:spPr>
            <a:xfrm>
              <a:off x="238125" y="848377"/>
              <a:ext cx="5017377" cy="4018525"/>
            </a:xfrm>
            <a:custGeom>
              <a:avLst/>
              <a:gdLst/>
              <a:ahLst/>
              <a:cxnLst/>
              <a:rect l="l" t="t" r="r" b="b"/>
              <a:pathLst>
                <a:path w="191211" h="160741" extrusionOk="0">
                  <a:moveTo>
                    <a:pt x="0" y="0"/>
                  </a:moveTo>
                  <a:lnTo>
                    <a:pt x="0" y="160741"/>
                  </a:lnTo>
                  <a:lnTo>
                    <a:pt x="118091" y="160741"/>
                  </a:lnTo>
                  <a:lnTo>
                    <a:pt x="117329" y="160729"/>
                  </a:lnTo>
                  <a:lnTo>
                    <a:pt x="115829" y="160574"/>
                  </a:lnTo>
                  <a:lnTo>
                    <a:pt x="114376" y="160277"/>
                  </a:lnTo>
                  <a:lnTo>
                    <a:pt x="112971" y="159848"/>
                  </a:lnTo>
                  <a:lnTo>
                    <a:pt x="111638" y="159276"/>
                  </a:lnTo>
                  <a:lnTo>
                    <a:pt x="110376" y="158586"/>
                  </a:lnTo>
                  <a:lnTo>
                    <a:pt x="109185" y="157788"/>
                  </a:lnTo>
                  <a:lnTo>
                    <a:pt x="108078" y="156883"/>
                  </a:lnTo>
                  <a:lnTo>
                    <a:pt x="107077" y="155871"/>
                  </a:lnTo>
                  <a:lnTo>
                    <a:pt x="106161" y="154764"/>
                  </a:lnTo>
                  <a:lnTo>
                    <a:pt x="105363" y="153573"/>
                  </a:lnTo>
                  <a:lnTo>
                    <a:pt x="104672" y="152311"/>
                  </a:lnTo>
                  <a:lnTo>
                    <a:pt x="104113" y="150977"/>
                  </a:lnTo>
                  <a:lnTo>
                    <a:pt x="103672" y="149584"/>
                  </a:lnTo>
                  <a:lnTo>
                    <a:pt x="103374" y="148132"/>
                  </a:lnTo>
                  <a:lnTo>
                    <a:pt x="103220" y="146620"/>
                  </a:lnTo>
                  <a:lnTo>
                    <a:pt x="103208" y="145857"/>
                  </a:lnTo>
                  <a:lnTo>
                    <a:pt x="103208" y="77846"/>
                  </a:lnTo>
                  <a:lnTo>
                    <a:pt x="103220" y="77072"/>
                  </a:lnTo>
                  <a:lnTo>
                    <a:pt x="103374" y="75572"/>
                  </a:lnTo>
                  <a:lnTo>
                    <a:pt x="103672" y="74119"/>
                  </a:lnTo>
                  <a:lnTo>
                    <a:pt x="104113" y="72714"/>
                  </a:lnTo>
                  <a:lnTo>
                    <a:pt x="104672" y="71381"/>
                  </a:lnTo>
                  <a:lnTo>
                    <a:pt x="105363" y="70119"/>
                  </a:lnTo>
                  <a:lnTo>
                    <a:pt x="106161" y="68928"/>
                  </a:lnTo>
                  <a:lnTo>
                    <a:pt x="107077" y="67833"/>
                  </a:lnTo>
                  <a:lnTo>
                    <a:pt x="108078" y="66821"/>
                  </a:lnTo>
                  <a:lnTo>
                    <a:pt x="109185" y="65904"/>
                  </a:lnTo>
                  <a:lnTo>
                    <a:pt x="110376" y="65106"/>
                  </a:lnTo>
                  <a:lnTo>
                    <a:pt x="111638" y="64415"/>
                  </a:lnTo>
                  <a:lnTo>
                    <a:pt x="112971" y="63856"/>
                  </a:lnTo>
                  <a:lnTo>
                    <a:pt x="114376" y="63415"/>
                  </a:lnTo>
                  <a:lnTo>
                    <a:pt x="115829" y="63118"/>
                  </a:lnTo>
                  <a:lnTo>
                    <a:pt x="117329" y="62975"/>
                  </a:lnTo>
                  <a:lnTo>
                    <a:pt x="118091" y="62963"/>
                  </a:lnTo>
                  <a:lnTo>
                    <a:pt x="161444" y="62963"/>
                  </a:lnTo>
                  <a:lnTo>
                    <a:pt x="162206" y="62939"/>
                  </a:lnTo>
                  <a:lnTo>
                    <a:pt x="163718" y="62796"/>
                  </a:lnTo>
                  <a:lnTo>
                    <a:pt x="165170" y="62498"/>
                  </a:lnTo>
                  <a:lnTo>
                    <a:pt x="166563" y="62058"/>
                  </a:lnTo>
                  <a:lnTo>
                    <a:pt x="167897" y="61498"/>
                  </a:lnTo>
                  <a:lnTo>
                    <a:pt x="169159" y="60808"/>
                  </a:lnTo>
                  <a:lnTo>
                    <a:pt x="170350" y="60010"/>
                  </a:lnTo>
                  <a:lnTo>
                    <a:pt x="171457" y="59093"/>
                  </a:lnTo>
                  <a:lnTo>
                    <a:pt x="172469" y="58081"/>
                  </a:lnTo>
                  <a:lnTo>
                    <a:pt x="173374" y="56986"/>
                  </a:lnTo>
                  <a:lnTo>
                    <a:pt x="174172" y="55795"/>
                  </a:lnTo>
                  <a:lnTo>
                    <a:pt x="174862" y="54533"/>
                  </a:lnTo>
                  <a:lnTo>
                    <a:pt x="175434" y="53199"/>
                  </a:lnTo>
                  <a:lnTo>
                    <a:pt x="175863" y="51794"/>
                  </a:lnTo>
                  <a:lnTo>
                    <a:pt x="176160" y="50342"/>
                  </a:lnTo>
                  <a:lnTo>
                    <a:pt x="176315" y="48841"/>
                  </a:lnTo>
                  <a:lnTo>
                    <a:pt x="176327" y="48079"/>
                  </a:lnTo>
                  <a:lnTo>
                    <a:pt x="176327" y="14883"/>
                  </a:lnTo>
                  <a:lnTo>
                    <a:pt x="176339" y="14121"/>
                  </a:lnTo>
                  <a:lnTo>
                    <a:pt x="176494" y="12609"/>
                  </a:lnTo>
                  <a:lnTo>
                    <a:pt x="176791" y="11157"/>
                  </a:lnTo>
                  <a:lnTo>
                    <a:pt x="177220" y="9764"/>
                  </a:lnTo>
                  <a:lnTo>
                    <a:pt x="177792" y="8430"/>
                  </a:lnTo>
                  <a:lnTo>
                    <a:pt x="178482" y="7168"/>
                  </a:lnTo>
                  <a:lnTo>
                    <a:pt x="179280" y="5977"/>
                  </a:lnTo>
                  <a:lnTo>
                    <a:pt x="180185" y="4870"/>
                  </a:lnTo>
                  <a:lnTo>
                    <a:pt x="181197" y="3858"/>
                  </a:lnTo>
                  <a:lnTo>
                    <a:pt x="182304" y="2953"/>
                  </a:lnTo>
                  <a:lnTo>
                    <a:pt x="183495" y="2155"/>
                  </a:lnTo>
                  <a:lnTo>
                    <a:pt x="184757" y="1465"/>
                  </a:lnTo>
                  <a:lnTo>
                    <a:pt x="186091" y="893"/>
                  </a:lnTo>
                  <a:lnTo>
                    <a:pt x="187484" y="464"/>
                  </a:lnTo>
                  <a:lnTo>
                    <a:pt x="188936" y="167"/>
                  </a:lnTo>
                  <a:lnTo>
                    <a:pt x="190448" y="12"/>
                  </a:lnTo>
                  <a:lnTo>
                    <a:pt x="19121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dk2"/>
                </a:solidFill>
              </a:endParaRPr>
            </a:p>
          </p:txBody>
        </p:sp>
        <p:sp>
          <p:nvSpPr>
            <p:cNvPr id="39" name="Google Shape;39;p5"/>
            <p:cNvSpPr/>
            <p:nvPr/>
          </p:nvSpPr>
          <p:spPr>
            <a:xfrm>
              <a:off x="7010075" y="848375"/>
              <a:ext cx="372100" cy="372100"/>
            </a:xfrm>
            <a:custGeom>
              <a:avLst/>
              <a:gdLst/>
              <a:ahLst/>
              <a:cxnLst/>
              <a:rect l="l" t="t" r="r" b="b"/>
              <a:pathLst>
                <a:path w="14884" h="14884" extrusionOk="0">
                  <a:moveTo>
                    <a:pt x="0" y="0"/>
                  </a:moveTo>
                  <a:lnTo>
                    <a:pt x="763" y="12"/>
                  </a:lnTo>
                  <a:lnTo>
                    <a:pt x="2275" y="167"/>
                  </a:lnTo>
                  <a:lnTo>
                    <a:pt x="3727" y="464"/>
                  </a:lnTo>
                  <a:lnTo>
                    <a:pt x="5120" y="893"/>
                  </a:lnTo>
                  <a:lnTo>
                    <a:pt x="6454" y="1465"/>
                  </a:lnTo>
                  <a:lnTo>
                    <a:pt x="7716" y="2155"/>
                  </a:lnTo>
                  <a:lnTo>
                    <a:pt x="8907" y="2953"/>
                  </a:lnTo>
                  <a:lnTo>
                    <a:pt x="10014" y="3858"/>
                  </a:lnTo>
                  <a:lnTo>
                    <a:pt x="11026" y="4870"/>
                  </a:lnTo>
                  <a:lnTo>
                    <a:pt x="11931" y="5977"/>
                  </a:lnTo>
                  <a:lnTo>
                    <a:pt x="12729" y="7168"/>
                  </a:lnTo>
                  <a:lnTo>
                    <a:pt x="13419" y="8430"/>
                  </a:lnTo>
                  <a:lnTo>
                    <a:pt x="13991" y="9764"/>
                  </a:lnTo>
                  <a:lnTo>
                    <a:pt x="14420" y="11157"/>
                  </a:lnTo>
                  <a:lnTo>
                    <a:pt x="14717" y="12609"/>
                  </a:lnTo>
                  <a:lnTo>
                    <a:pt x="14872" y="14121"/>
                  </a:lnTo>
                  <a:lnTo>
                    <a:pt x="14884" y="14883"/>
                  </a:lnTo>
                  <a:lnTo>
                    <a:pt x="1488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dk2"/>
                </a:solidFill>
              </a:endParaRPr>
            </a:p>
          </p:txBody>
        </p:sp>
        <p:sp>
          <p:nvSpPr>
            <p:cNvPr id="40" name="Google Shape;40;p5"/>
            <p:cNvSpPr/>
            <p:nvPr/>
          </p:nvSpPr>
          <p:spPr>
            <a:xfrm>
              <a:off x="5182100" y="2921025"/>
              <a:ext cx="2200075" cy="1945875"/>
            </a:xfrm>
            <a:custGeom>
              <a:avLst/>
              <a:gdLst/>
              <a:ahLst/>
              <a:cxnLst/>
              <a:rect l="l" t="t" r="r" b="b"/>
              <a:pathLst>
                <a:path w="88003" h="77835" extrusionOk="0">
                  <a:moveTo>
                    <a:pt x="88003" y="1"/>
                  </a:moveTo>
                  <a:lnTo>
                    <a:pt x="87991" y="763"/>
                  </a:lnTo>
                  <a:lnTo>
                    <a:pt x="87836" y="2263"/>
                  </a:lnTo>
                  <a:lnTo>
                    <a:pt x="87539" y="3715"/>
                  </a:lnTo>
                  <a:lnTo>
                    <a:pt x="87110" y="5120"/>
                  </a:lnTo>
                  <a:lnTo>
                    <a:pt x="86538" y="6454"/>
                  </a:lnTo>
                  <a:lnTo>
                    <a:pt x="85848" y="7716"/>
                  </a:lnTo>
                  <a:lnTo>
                    <a:pt x="85050" y="8907"/>
                  </a:lnTo>
                  <a:lnTo>
                    <a:pt x="84145" y="10002"/>
                  </a:lnTo>
                  <a:lnTo>
                    <a:pt x="83133" y="11014"/>
                  </a:lnTo>
                  <a:lnTo>
                    <a:pt x="82026" y="11931"/>
                  </a:lnTo>
                  <a:lnTo>
                    <a:pt x="80835" y="12729"/>
                  </a:lnTo>
                  <a:lnTo>
                    <a:pt x="79573" y="13419"/>
                  </a:lnTo>
                  <a:lnTo>
                    <a:pt x="78239" y="13979"/>
                  </a:lnTo>
                  <a:lnTo>
                    <a:pt x="76846" y="14420"/>
                  </a:lnTo>
                  <a:lnTo>
                    <a:pt x="75394" y="14717"/>
                  </a:lnTo>
                  <a:lnTo>
                    <a:pt x="73882" y="14860"/>
                  </a:lnTo>
                  <a:lnTo>
                    <a:pt x="73119" y="14884"/>
                  </a:lnTo>
                  <a:lnTo>
                    <a:pt x="29767" y="14884"/>
                  </a:lnTo>
                  <a:lnTo>
                    <a:pt x="29005" y="14896"/>
                  </a:lnTo>
                  <a:lnTo>
                    <a:pt x="27505" y="15039"/>
                  </a:lnTo>
                  <a:lnTo>
                    <a:pt x="26052" y="15336"/>
                  </a:lnTo>
                  <a:lnTo>
                    <a:pt x="24647" y="15777"/>
                  </a:lnTo>
                  <a:lnTo>
                    <a:pt x="23314" y="16337"/>
                  </a:lnTo>
                  <a:lnTo>
                    <a:pt x="22051" y="17027"/>
                  </a:lnTo>
                  <a:lnTo>
                    <a:pt x="20861" y="17825"/>
                  </a:lnTo>
                  <a:lnTo>
                    <a:pt x="19765" y="18742"/>
                  </a:lnTo>
                  <a:lnTo>
                    <a:pt x="18753" y="19754"/>
                  </a:lnTo>
                  <a:lnTo>
                    <a:pt x="17836" y="20849"/>
                  </a:lnTo>
                  <a:lnTo>
                    <a:pt x="17039" y="22040"/>
                  </a:lnTo>
                  <a:lnTo>
                    <a:pt x="16348" y="23302"/>
                  </a:lnTo>
                  <a:lnTo>
                    <a:pt x="15788" y="24636"/>
                  </a:lnTo>
                  <a:lnTo>
                    <a:pt x="15348" y="26041"/>
                  </a:lnTo>
                  <a:lnTo>
                    <a:pt x="15050" y="27493"/>
                  </a:lnTo>
                  <a:lnTo>
                    <a:pt x="14895" y="28993"/>
                  </a:lnTo>
                  <a:lnTo>
                    <a:pt x="14884" y="29767"/>
                  </a:lnTo>
                  <a:lnTo>
                    <a:pt x="14884" y="62951"/>
                  </a:lnTo>
                  <a:lnTo>
                    <a:pt x="14872" y="63714"/>
                  </a:lnTo>
                  <a:lnTo>
                    <a:pt x="14717" y="65226"/>
                  </a:lnTo>
                  <a:lnTo>
                    <a:pt x="14431" y="66678"/>
                  </a:lnTo>
                  <a:lnTo>
                    <a:pt x="13991" y="68071"/>
                  </a:lnTo>
                  <a:lnTo>
                    <a:pt x="13431" y="69405"/>
                  </a:lnTo>
                  <a:lnTo>
                    <a:pt x="12740" y="70667"/>
                  </a:lnTo>
                  <a:lnTo>
                    <a:pt x="11931" y="71858"/>
                  </a:lnTo>
                  <a:lnTo>
                    <a:pt x="11026" y="72965"/>
                  </a:lnTo>
                  <a:lnTo>
                    <a:pt x="10014" y="73977"/>
                  </a:lnTo>
                  <a:lnTo>
                    <a:pt x="8918" y="74882"/>
                  </a:lnTo>
                  <a:lnTo>
                    <a:pt x="7728" y="75680"/>
                  </a:lnTo>
                  <a:lnTo>
                    <a:pt x="6466" y="76370"/>
                  </a:lnTo>
                  <a:lnTo>
                    <a:pt x="5120" y="76942"/>
                  </a:lnTo>
                  <a:lnTo>
                    <a:pt x="3727" y="77371"/>
                  </a:lnTo>
                  <a:lnTo>
                    <a:pt x="2274" y="77668"/>
                  </a:lnTo>
                  <a:lnTo>
                    <a:pt x="774" y="77823"/>
                  </a:lnTo>
                  <a:lnTo>
                    <a:pt x="0" y="77835"/>
                  </a:lnTo>
                  <a:lnTo>
                    <a:pt x="88003" y="77835"/>
                  </a:lnTo>
                  <a:lnTo>
                    <a:pt x="8800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dk2"/>
                </a:solidFill>
              </a:endParaRPr>
            </a:p>
          </p:txBody>
        </p:sp>
      </p:grpSp>
      <p:sp>
        <p:nvSpPr>
          <p:cNvPr id="41" name="Google Shape;41;p5"/>
          <p:cNvSpPr txBox="1">
            <a:spLocks noGrp="1"/>
          </p:cNvSpPr>
          <p:nvPr>
            <p:ph type="title"/>
          </p:nvPr>
        </p:nvSpPr>
        <p:spPr>
          <a:xfrm>
            <a:off x="230900" y="457200"/>
            <a:ext cx="4406400" cy="1560600"/>
          </a:xfrm>
          <a:prstGeom prst="rect">
            <a:avLst/>
          </a:prstGeom>
        </p:spPr>
        <p:txBody>
          <a:bodyPr spcFirstLastPara="1" wrap="square" lIns="91425" tIns="91425" rIns="91425" bIns="91425" anchor="t" anchorCtr="0">
            <a:noAutofit/>
          </a:bodyPr>
          <a:lstStyle>
            <a:lvl1pPr lvl="0">
              <a:spcBef>
                <a:spcPts val="0"/>
              </a:spcBef>
              <a:spcAft>
                <a:spcPts val="0"/>
              </a:spcAft>
              <a:buClr>
                <a:schemeClr val="dk1"/>
              </a:buClr>
              <a:buSzPts val="3600"/>
              <a:buNone/>
              <a:defRPr/>
            </a:lvl1pPr>
            <a:lvl2pPr lvl="1">
              <a:spcBef>
                <a:spcPts val="0"/>
              </a:spcBef>
              <a:spcAft>
                <a:spcPts val="0"/>
              </a:spcAft>
              <a:buClr>
                <a:schemeClr val="dk1"/>
              </a:buClr>
              <a:buSzPts val="4800"/>
              <a:buNone/>
              <a:defRPr/>
            </a:lvl2pPr>
            <a:lvl3pPr lvl="2">
              <a:spcBef>
                <a:spcPts val="0"/>
              </a:spcBef>
              <a:spcAft>
                <a:spcPts val="0"/>
              </a:spcAft>
              <a:buClr>
                <a:schemeClr val="dk1"/>
              </a:buClr>
              <a:buSzPts val="4800"/>
              <a:buNone/>
              <a:defRPr/>
            </a:lvl3pPr>
            <a:lvl4pPr lvl="3">
              <a:spcBef>
                <a:spcPts val="0"/>
              </a:spcBef>
              <a:spcAft>
                <a:spcPts val="0"/>
              </a:spcAft>
              <a:buClr>
                <a:schemeClr val="dk1"/>
              </a:buClr>
              <a:buSzPts val="4800"/>
              <a:buNone/>
              <a:defRPr/>
            </a:lvl4pPr>
            <a:lvl5pPr lvl="4">
              <a:spcBef>
                <a:spcPts val="0"/>
              </a:spcBef>
              <a:spcAft>
                <a:spcPts val="0"/>
              </a:spcAft>
              <a:buClr>
                <a:schemeClr val="dk1"/>
              </a:buClr>
              <a:buSzPts val="4800"/>
              <a:buNone/>
              <a:defRPr/>
            </a:lvl5pPr>
            <a:lvl6pPr lvl="5">
              <a:spcBef>
                <a:spcPts val="0"/>
              </a:spcBef>
              <a:spcAft>
                <a:spcPts val="0"/>
              </a:spcAft>
              <a:buClr>
                <a:schemeClr val="dk1"/>
              </a:buClr>
              <a:buSzPts val="4800"/>
              <a:buNone/>
              <a:defRPr/>
            </a:lvl6pPr>
            <a:lvl7pPr lvl="6">
              <a:spcBef>
                <a:spcPts val="0"/>
              </a:spcBef>
              <a:spcAft>
                <a:spcPts val="0"/>
              </a:spcAft>
              <a:buClr>
                <a:schemeClr val="dk1"/>
              </a:buClr>
              <a:buSzPts val="4800"/>
              <a:buNone/>
              <a:defRPr/>
            </a:lvl7pPr>
            <a:lvl8pPr lvl="7">
              <a:spcBef>
                <a:spcPts val="0"/>
              </a:spcBef>
              <a:spcAft>
                <a:spcPts val="0"/>
              </a:spcAft>
              <a:buClr>
                <a:schemeClr val="dk1"/>
              </a:buClr>
              <a:buSzPts val="4800"/>
              <a:buNone/>
              <a:defRPr/>
            </a:lvl8pPr>
            <a:lvl9pPr lvl="8">
              <a:spcBef>
                <a:spcPts val="0"/>
              </a:spcBef>
              <a:spcAft>
                <a:spcPts val="0"/>
              </a:spcAft>
              <a:buClr>
                <a:schemeClr val="dk1"/>
              </a:buClr>
              <a:buSzPts val="4800"/>
              <a:buNone/>
              <a:defRPr/>
            </a:lvl9pPr>
          </a:lstStyle>
          <a:p>
            <a:endParaRPr/>
          </a:p>
        </p:txBody>
      </p:sp>
      <p:sp>
        <p:nvSpPr>
          <p:cNvPr id="42" name="Google Shape;42;p5"/>
          <p:cNvSpPr txBox="1">
            <a:spLocks noGrp="1"/>
          </p:cNvSpPr>
          <p:nvPr>
            <p:ph type="body" idx="1"/>
          </p:nvPr>
        </p:nvSpPr>
        <p:spPr>
          <a:xfrm>
            <a:off x="230900" y="2356825"/>
            <a:ext cx="2974800" cy="2563500"/>
          </a:xfrm>
          <a:prstGeom prst="rect">
            <a:avLst/>
          </a:prstGeom>
        </p:spPr>
        <p:txBody>
          <a:bodyPr spcFirstLastPara="1" wrap="square" lIns="91425" tIns="91425" rIns="91425" bIns="91425" anchor="b" anchorCtr="0">
            <a:noAutofit/>
          </a:bodyPr>
          <a:lstStyle>
            <a:lvl1pPr marL="457200" lvl="0" indent="-342900">
              <a:spcBef>
                <a:spcPts val="0"/>
              </a:spcBef>
              <a:spcAft>
                <a:spcPts val="0"/>
              </a:spcAft>
              <a:buClr>
                <a:schemeClr val="dk1"/>
              </a:buClr>
              <a:buSzPts val="1800"/>
              <a:buChar char="●"/>
              <a:defRPr sz="1800"/>
            </a:lvl1pPr>
            <a:lvl2pPr marL="914400" lvl="1" indent="-342900">
              <a:spcBef>
                <a:spcPts val="0"/>
              </a:spcBef>
              <a:spcAft>
                <a:spcPts val="0"/>
              </a:spcAft>
              <a:buClr>
                <a:schemeClr val="dk1"/>
              </a:buClr>
              <a:buSzPts val="1800"/>
              <a:buChar char="○"/>
              <a:defRPr sz="1800"/>
            </a:lvl2pPr>
            <a:lvl3pPr marL="1371600" lvl="2" indent="-342900">
              <a:spcBef>
                <a:spcPts val="0"/>
              </a:spcBef>
              <a:spcAft>
                <a:spcPts val="0"/>
              </a:spcAft>
              <a:buClr>
                <a:schemeClr val="dk1"/>
              </a:buClr>
              <a:buSzPts val="1800"/>
              <a:buChar char="■"/>
              <a:defRPr sz="1800"/>
            </a:lvl3pPr>
            <a:lvl4pPr marL="1828800" lvl="3" indent="-342900">
              <a:spcBef>
                <a:spcPts val="0"/>
              </a:spcBef>
              <a:spcAft>
                <a:spcPts val="0"/>
              </a:spcAft>
              <a:buClr>
                <a:schemeClr val="dk1"/>
              </a:buClr>
              <a:buSzPts val="1800"/>
              <a:buChar char="●"/>
              <a:defRPr sz="1800"/>
            </a:lvl4pPr>
            <a:lvl5pPr marL="2286000" lvl="4" indent="-342900">
              <a:spcBef>
                <a:spcPts val="0"/>
              </a:spcBef>
              <a:spcAft>
                <a:spcPts val="0"/>
              </a:spcAft>
              <a:buClr>
                <a:schemeClr val="dk1"/>
              </a:buClr>
              <a:buSzPts val="1800"/>
              <a:buChar char="○"/>
              <a:defRPr sz="1800"/>
            </a:lvl5pPr>
            <a:lvl6pPr marL="2743200" lvl="5" indent="-342900">
              <a:spcBef>
                <a:spcPts val="0"/>
              </a:spcBef>
              <a:spcAft>
                <a:spcPts val="0"/>
              </a:spcAft>
              <a:buClr>
                <a:schemeClr val="dk1"/>
              </a:buClr>
              <a:buSzPts val="1800"/>
              <a:buChar char="■"/>
              <a:defRPr sz="1800"/>
            </a:lvl6pPr>
            <a:lvl7pPr marL="3200400" lvl="6" indent="-342900">
              <a:spcBef>
                <a:spcPts val="0"/>
              </a:spcBef>
              <a:spcAft>
                <a:spcPts val="0"/>
              </a:spcAft>
              <a:buClr>
                <a:schemeClr val="dk1"/>
              </a:buClr>
              <a:buSzPts val="1800"/>
              <a:buChar char="●"/>
              <a:defRPr sz="1800"/>
            </a:lvl7pPr>
            <a:lvl8pPr marL="3657600" lvl="7" indent="-342900">
              <a:spcBef>
                <a:spcPts val="0"/>
              </a:spcBef>
              <a:spcAft>
                <a:spcPts val="0"/>
              </a:spcAft>
              <a:buClr>
                <a:schemeClr val="dk1"/>
              </a:buClr>
              <a:buSzPts val="1800"/>
              <a:buChar char="○"/>
              <a:defRPr sz="1800"/>
            </a:lvl8pPr>
            <a:lvl9pPr marL="4114800" lvl="8" indent="-342900">
              <a:spcBef>
                <a:spcPts val="0"/>
              </a:spcBef>
              <a:spcAft>
                <a:spcPts val="0"/>
              </a:spcAft>
              <a:buClr>
                <a:schemeClr val="dk1"/>
              </a:buClr>
              <a:buSzPts val="1800"/>
              <a:buChar char="■"/>
              <a:defRPr sz="1800"/>
            </a:lvl9pPr>
          </a:lstStyle>
          <a:p>
            <a:endParaRPr/>
          </a:p>
        </p:txBody>
      </p:sp>
      <p:sp>
        <p:nvSpPr>
          <p:cNvPr id="43" name="Google Shape;43;p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Product Release">
  <p:cSld name="CUSTOM_13">
    <p:spTree>
      <p:nvGrpSpPr>
        <p:cNvPr id="1" name="Shape 407"/>
        <p:cNvGrpSpPr/>
        <p:nvPr/>
      </p:nvGrpSpPr>
      <p:grpSpPr>
        <a:xfrm>
          <a:off x="0" y="0"/>
          <a:ext cx="0" cy="0"/>
          <a:chOff x="0" y="0"/>
          <a:chExt cx="0" cy="0"/>
        </a:xfrm>
      </p:grpSpPr>
      <p:sp>
        <p:nvSpPr>
          <p:cNvPr id="408" name="Google Shape;408;p33"/>
          <p:cNvSpPr txBox="1">
            <a:spLocks noGrp="1"/>
          </p:cNvSpPr>
          <p:nvPr>
            <p:ph type="title"/>
          </p:nvPr>
        </p:nvSpPr>
        <p:spPr>
          <a:xfrm>
            <a:off x="230900" y="457200"/>
            <a:ext cx="4998300" cy="7263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3600"/>
              <a:buNone/>
              <a:defRPr>
                <a:solidFill>
                  <a:schemeClr val="dk2"/>
                </a:solidFill>
              </a:defRPr>
            </a:lvl1pPr>
            <a:lvl2pPr lvl="1">
              <a:spcBef>
                <a:spcPts val="0"/>
              </a:spcBef>
              <a:spcAft>
                <a:spcPts val="0"/>
              </a:spcAft>
              <a:buClr>
                <a:schemeClr val="dk2"/>
              </a:buClr>
              <a:buSzPts val="3600"/>
              <a:buNone/>
              <a:defRPr sz="3600">
                <a:solidFill>
                  <a:schemeClr val="dk2"/>
                </a:solidFill>
              </a:defRPr>
            </a:lvl2pPr>
            <a:lvl3pPr lvl="2">
              <a:spcBef>
                <a:spcPts val="0"/>
              </a:spcBef>
              <a:spcAft>
                <a:spcPts val="0"/>
              </a:spcAft>
              <a:buClr>
                <a:schemeClr val="dk2"/>
              </a:buClr>
              <a:buSzPts val="3600"/>
              <a:buNone/>
              <a:defRPr sz="3600">
                <a:solidFill>
                  <a:schemeClr val="dk2"/>
                </a:solidFill>
              </a:defRPr>
            </a:lvl3pPr>
            <a:lvl4pPr lvl="3">
              <a:spcBef>
                <a:spcPts val="0"/>
              </a:spcBef>
              <a:spcAft>
                <a:spcPts val="0"/>
              </a:spcAft>
              <a:buClr>
                <a:schemeClr val="dk2"/>
              </a:buClr>
              <a:buSzPts val="3600"/>
              <a:buNone/>
              <a:defRPr sz="3600">
                <a:solidFill>
                  <a:schemeClr val="dk2"/>
                </a:solidFill>
              </a:defRPr>
            </a:lvl4pPr>
            <a:lvl5pPr lvl="4">
              <a:spcBef>
                <a:spcPts val="0"/>
              </a:spcBef>
              <a:spcAft>
                <a:spcPts val="0"/>
              </a:spcAft>
              <a:buClr>
                <a:schemeClr val="dk2"/>
              </a:buClr>
              <a:buSzPts val="3600"/>
              <a:buNone/>
              <a:defRPr sz="3600">
                <a:solidFill>
                  <a:schemeClr val="dk2"/>
                </a:solidFill>
              </a:defRPr>
            </a:lvl5pPr>
            <a:lvl6pPr lvl="5">
              <a:spcBef>
                <a:spcPts val="0"/>
              </a:spcBef>
              <a:spcAft>
                <a:spcPts val="0"/>
              </a:spcAft>
              <a:buClr>
                <a:schemeClr val="dk2"/>
              </a:buClr>
              <a:buSzPts val="3600"/>
              <a:buNone/>
              <a:defRPr sz="3600">
                <a:solidFill>
                  <a:schemeClr val="dk2"/>
                </a:solidFill>
              </a:defRPr>
            </a:lvl6pPr>
            <a:lvl7pPr lvl="6">
              <a:spcBef>
                <a:spcPts val="0"/>
              </a:spcBef>
              <a:spcAft>
                <a:spcPts val="0"/>
              </a:spcAft>
              <a:buClr>
                <a:schemeClr val="dk2"/>
              </a:buClr>
              <a:buSzPts val="3600"/>
              <a:buNone/>
              <a:defRPr sz="3600">
                <a:solidFill>
                  <a:schemeClr val="dk2"/>
                </a:solidFill>
              </a:defRPr>
            </a:lvl7pPr>
            <a:lvl8pPr lvl="7">
              <a:spcBef>
                <a:spcPts val="0"/>
              </a:spcBef>
              <a:spcAft>
                <a:spcPts val="0"/>
              </a:spcAft>
              <a:buClr>
                <a:schemeClr val="dk2"/>
              </a:buClr>
              <a:buSzPts val="3600"/>
              <a:buNone/>
              <a:defRPr sz="3600">
                <a:solidFill>
                  <a:schemeClr val="dk2"/>
                </a:solidFill>
              </a:defRPr>
            </a:lvl8pPr>
            <a:lvl9pPr lvl="8">
              <a:spcBef>
                <a:spcPts val="0"/>
              </a:spcBef>
              <a:spcAft>
                <a:spcPts val="0"/>
              </a:spcAft>
              <a:buClr>
                <a:schemeClr val="dk2"/>
              </a:buClr>
              <a:buSzPts val="3600"/>
              <a:buNone/>
              <a:defRPr sz="3600">
                <a:solidFill>
                  <a:schemeClr val="dk2"/>
                </a:solidFill>
              </a:defRPr>
            </a:lvl9pPr>
          </a:lstStyle>
          <a:p>
            <a:endParaRPr/>
          </a:p>
        </p:txBody>
      </p:sp>
      <p:sp>
        <p:nvSpPr>
          <p:cNvPr id="409" name="Google Shape;409;p3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hape Appendix">
  <p:cSld name="CUSTOM_11">
    <p:spTree>
      <p:nvGrpSpPr>
        <p:cNvPr id="1" name="Shape 410"/>
        <p:cNvGrpSpPr/>
        <p:nvPr/>
      </p:nvGrpSpPr>
      <p:grpSpPr>
        <a:xfrm>
          <a:off x="0" y="0"/>
          <a:ext cx="0" cy="0"/>
          <a:chOff x="0" y="0"/>
          <a:chExt cx="0" cy="0"/>
        </a:xfrm>
      </p:grpSpPr>
      <p:sp>
        <p:nvSpPr>
          <p:cNvPr id="411" name="Google Shape;411;p3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p:cSld name="TITLE_4">
    <p:spTree>
      <p:nvGrpSpPr>
        <p:cNvPr id="1" name="Shape 412"/>
        <p:cNvGrpSpPr/>
        <p:nvPr/>
      </p:nvGrpSpPr>
      <p:grpSpPr>
        <a:xfrm>
          <a:off x="0" y="0"/>
          <a:ext cx="0" cy="0"/>
          <a:chOff x="0" y="0"/>
          <a:chExt cx="0" cy="0"/>
        </a:xfrm>
      </p:grpSpPr>
      <p:sp>
        <p:nvSpPr>
          <p:cNvPr id="413" name="Google Shape;413;p35"/>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414" name="Google Shape;414;p35"/>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2800"/>
            </a:lvl1pPr>
            <a:lvl2pPr lvl="1" algn="ctr">
              <a:spcBef>
                <a:spcPts val="0"/>
              </a:spcBef>
              <a:spcAft>
                <a:spcPts val="0"/>
              </a:spcAft>
              <a:buSzPts val="2800"/>
              <a:buNone/>
              <a:defRPr sz="2800"/>
            </a:lvl2pPr>
            <a:lvl3pPr lvl="2" algn="ctr">
              <a:spcBef>
                <a:spcPts val="0"/>
              </a:spcBef>
              <a:spcAft>
                <a:spcPts val="0"/>
              </a:spcAft>
              <a:buSzPts val="2800"/>
              <a:buNone/>
              <a:defRPr sz="2800"/>
            </a:lvl3pPr>
            <a:lvl4pPr lvl="3" algn="ctr">
              <a:spcBef>
                <a:spcPts val="0"/>
              </a:spcBef>
              <a:spcAft>
                <a:spcPts val="0"/>
              </a:spcAft>
              <a:buSzPts val="2800"/>
              <a:buNone/>
              <a:defRPr sz="2800"/>
            </a:lvl4pPr>
            <a:lvl5pPr lvl="4" algn="ctr">
              <a:spcBef>
                <a:spcPts val="0"/>
              </a:spcBef>
              <a:spcAft>
                <a:spcPts val="0"/>
              </a:spcAft>
              <a:buSzPts val="2800"/>
              <a:buNone/>
              <a:defRPr sz="2800"/>
            </a:lvl5pPr>
            <a:lvl6pPr lvl="5" algn="ctr">
              <a:spcBef>
                <a:spcPts val="0"/>
              </a:spcBef>
              <a:spcAft>
                <a:spcPts val="0"/>
              </a:spcAft>
              <a:buSzPts val="2800"/>
              <a:buNone/>
              <a:defRPr sz="2800"/>
            </a:lvl6pPr>
            <a:lvl7pPr lvl="6" algn="ctr">
              <a:spcBef>
                <a:spcPts val="0"/>
              </a:spcBef>
              <a:spcAft>
                <a:spcPts val="0"/>
              </a:spcAft>
              <a:buSzPts val="2800"/>
              <a:buNone/>
              <a:defRPr sz="2800"/>
            </a:lvl7pPr>
            <a:lvl8pPr lvl="7" algn="ctr">
              <a:spcBef>
                <a:spcPts val="0"/>
              </a:spcBef>
              <a:spcAft>
                <a:spcPts val="0"/>
              </a:spcAft>
              <a:buSzPts val="2800"/>
              <a:buNone/>
              <a:defRPr sz="2800"/>
            </a:lvl8pPr>
            <a:lvl9pPr lvl="8" algn="ctr">
              <a:spcBef>
                <a:spcPts val="0"/>
              </a:spcBef>
              <a:spcAft>
                <a:spcPts val="0"/>
              </a:spcAft>
              <a:buSzPts val="2800"/>
              <a:buNone/>
              <a:defRPr sz="2800"/>
            </a:lvl9pPr>
          </a:lstStyle>
          <a:p>
            <a:endParaRPr/>
          </a:p>
        </p:txBody>
      </p:sp>
      <p:sp>
        <p:nvSpPr>
          <p:cNvPr id="415" name="Google Shape;415;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ction header">
  <p:cSld name="SECTION_HEADER_1">
    <p:spTree>
      <p:nvGrpSpPr>
        <p:cNvPr id="1" name="Shape 416"/>
        <p:cNvGrpSpPr/>
        <p:nvPr/>
      </p:nvGrpSpPr>
      <p:grpSpPr>
        <a:xfrm>
          <a:off x="0" y="0"/>
          <a:ext cx="0" cy="0"/>
          <a:chOff x="0" y="0"/>
          <a:chExt cx="0" cy="0"/>
        </a:xfrm>
      </p:grpSpPr>
      <p:sp>
        <p:nvSpPr>
          <p:cNvPr id="417" name="Google Shape;417;p36"/>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418" name="Google Shape;418;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body">
  <p:cSld name="TITLE_AND_BODY_1">
    <p:spTree>
      <p:nvGrpSpPr>
        <p:cNvPr id="1" name="Shape 419"/>
        <p:cNvGrpSpPr/>
        <p:nvPr/>
      </p:nvGrpSpPr>
      <p:grpSpPr>
        <a:xfrm>
          <a:off x="0" y="0"/>
          <a:ext cx="0" cy="0"/>
          <a:chOff x="0" y="0"/>
          <a:chExt cx="0" cy="0"/>
        </a:xfrm>
      </p:grpSpPr>
      <p:sp>
        <p:nvSpPr>
          <p:cNvPr id="420" name="Google Shape;420;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421" name="Google Shape;421;p3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422" name="Google Shape;422;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wo columns">
  <p:cSld name="TITLE_AND_TWO_COLUMNS_1">
    <p:spTree>
      <p:nvGrpSpPr>
        <p:cNvPr id="1" name="Shape 423"/>
        <p:cNvGrpSpPr/>
        <p:nvPr/>
      </p:nvGrpSpPr>
      <p:grpSpPr>
        <a:xfrm>
          <a:off x="0" y="0"/>
          <a:ext cx="0" cy="0"/>
          <a:chOff x="0" y="0"/>
          <a:chExt cx="0" cy="0"/>
        </a:xfrm>
      </p:grpSpPr>
      <p:sp>
        <p:nvSpPr>
          <p:cNvPr id="424" name="Google Shape;424;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425" name="Google Shape;425;p38"/>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426" name="Google Shape;426;p38"/>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427" name="Google Shape;427;p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p:cSld name="TITLE_ONLY_1">
    <p:spTree>
      <p:nvGrpSpPr>
        <p:cNvPr id="1" name="Shape 428"/>
        <p:cNvGrpSpPr/>
        <p:nvPr/>
      </p:nvGrpSpPr>
      <p:grpSpPr>
        <a:xfrm>
          <a:off x="0" y="0"/>
          <a:ext cx="0" cy="0"/>
          <a:chOff x="0" y="0"/>
          <a:chExt cx="0" cy="0"/>
        </a:xfrm>
      </p:grpSpPr>
      <p:sp>
        <p:nvSpPr>
          <p:cNvPr id="429" name="Google Shape;429;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430" name="Google Shape;430;p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One column text">
  <p:cSld name="ONE_COLUMN_TEXT_1">
    <p:spTree>
      <p:nvGrpSpPr>
        <p:cNvPr id="1" name="Shape 431"/>
        <p:cNvGrpSpPr/>
        <p:nvPr/>
      </p:nvGrpSpPr>
      <p:grpSpPr>
        <a:xfrm>
          <a:off x="0" y="0"/>
          <a:ext cx="0" cy="0"/>
          <a:chOff x="0" y="0"/>
          <a:chExt cx="0" cy="0"/>
        </a:xfrm>
      </p:grpSpPr>
      <p:sp>
        <p:nvSpPr>
          <p:cNvPr id="432" name="Google Shape;432;p40"/>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33" name="Google Shape;433;p40"/>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434" name="Google Shape;434;p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Main point">
  <p:cSld name="MAIN_POINT_1">
    <p:spTree>
      <p:nvGrpSpPr>
        <p:cNvPr id="1" name="Shape 435"/>
        <p:cNvGrpSpPr/>
        <p:nvPr/>
      </p:nvGrpSpPr>
      <p:grpSpPr>
        <a:xfrm>
          <a:off x="0" y="0"/>
          <a:ext cx="0" cy="0"/>
          <a:chOff x="0" y="0"/>
          <a:chExt cx="0" cy="0"/>
        </a:xfrm>
      </p:grpSpPr>
      <p:sp>
        <p:nvSpPr>
          <p:cNvPr id="436" name="Google Shape;436;p41"/>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437" name="Google Shape;437;p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_1">
    <p:spTree>
      <p:nvGrpSpPr>
        <p:cNvPr id="1" name="Shape 438"/>
        <p:cNvGrpSpPr/>
        <p:nvPr/>
      </p:nvGrpSpPr>
      <p:grpSpPr>
        <a:xfrm>
          <a:off x="0" y="0"/>
          <a:ext cx="0" cy="0"/>
          <a:chOff x="0" y="0"/>
          <a:chExt cx="0" cy="0"/>
        </a:xfrm>
      </p:grpSpPr>
      <p:sp>
        <p:nvSpPr>
          <p:cNvPr id="439" name="Google Shape;439;p4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0" name="Google Shape;440;p42"/>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41" name="Google Shape;441;p42"/>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spcBef>
                <a:spcPts val="0"/>
              </a:spcBef>
              <a:spcAft>
                <a:spcPts val="0"/>
              </a:spcAft>
              <a:buSzPts val="2100"/>
              <a:buNone/>
              <a:defRPr sz="2100"/>
            </a:lvl1pPr>
            <a:lvl2pPr lvl="1" algn="ctr">
              <a:spcBef>
                <a:spcPts val="0"/>
              </a:spcBef>
              <a:spcAft>
                <a:spcPts val="0"/>
              </a:spcAft>
              <a:buSzPts val="2100"/>
              <a:buNone/>
              <a:defRPr sz="2100"/>
            </a:lvl2pPr>
            <a:lvl3pPr lvl="2" algn="ctr">
              <a:spcBef>
                <a:spcPts val="0"/>
              </a:spcBef>
              <a:spcAft>
                <a:spcPts val="0"/>
              </a:spcAft>
              <a:buSzPts val="2100"/>
              <a:buNone/>
              <a:defRPr sz="2100"/>
            </a:lvl3pPr>
            <a:lvl4pPr lvl="3" algn="ctr">
              <a:spcBef>
                <a:spcPts val="0"/>
              </a:spcBef>
              <a:spcAft>
                <a:spcPts val="0"/>
              </a:spcAft>
              <a:buSzPts val="2100"/>
              <a:buNone/>
              <a:defRPr sz="2100"/>
            </a:lvl4pPr>
            <a:lvl5pPr lvl="4" algn="ctr">
              <a:spcBef>
                <a:spcPts val="0"/>
              </a:spcBef>
              <a:spcAft>
                <a:spcPts val="0"/>
              </a:spcAft>
              <a:buSzPts val="2100"/>
              <a:buNone/>
              <a:defRPr sz="2100"/>
            </a:lvl5pPr>
            <a:lvl6pPr lvl="5" algn="ctr">
              <a:spcBef>
                <a:spcPts val="0"/>
              </a:spcBef>
              <a:spcAft>
                <a:spcPts val="0"/>
              </a:spcAft>
              <a:buSzPts val="2100"/>
              <a:buNone/>
              <a:defRPr sz="2100"/>
            </a:lvl6pPr>
            <a:lvl7pPr lvl="6" algn="ctr">
              <a:spcBef>
                <a:spcPts val="0"/>
              </a:spcBef>
              <a:spcAft>
                <a:spcPts val="0"/>
              </a:spcAft>
              <a:buSzPts val="2100"/>
              <a:buNone/>
              <a:defRPr sz="2100"/>
            </a:lvl7pPr>
            <a:lvl8pPr lvl="7" algn="ctr">
              <a:spcBef>
                <a:spcPts val="0"/>
              </a:spcBef>
              <a:spcAft>
                <a:spcPts val="0"/>
              </a:spcAft>
              <a:buSzPts val="2100"/>
              <a:buNone/>
              <a:defRPr sz="2100"/>
            </a:lvl8pPr>
            <a:lvl9pPr lvl="8" algn="ctr">
              <a:spcBef>
                <a:spcPts val="0"/>
              </a:spcBef>
              <a:spcAft>
                <a:spcPts val="0"/>
              </a:spcAft>
              <a:buSzPts val="2100"/>
              <a:buNone/>
              <a:defRPr sz="2100"/>
            </a:lvl9pPr>
          </a:lstStyle>
          <a:p>
            <a:endParaRPr/>
          </a:p>
        </p:txBody>
      </p:sp>
      <p:sp>
        <p:nvSpPr>
          <p:cNvPr id="442" name="Google Shape;442;p42"/>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04800">
              <a:spcBef>
                <a:spcPts val="0"/>
              </a:spcBef>
              <a:spcAft>
                <a:spcPts val="0"/>
              </a:spcAft>
              <a:buClr>
                <a:schemeClr val="dk2"/>
              </a:buClr>
              <a:buSzPts val="1200"/>
              <a:buChar char="●"/>
              <a:defRPr>
                <a:solidFill>
                  <a:schemeClr val="dk2"/>
                </a:solidFill>
              </a:defRPr>
            </a:lvl1pPr>
            <a:lvl2pPr marL="914400" lvl="1" indent="-304800">
              <a:spcBef>
                <a:spcPts val="0"/>
              </a:spcBef>
              <a:spcAft>
                <a:spcPts val="0"/>
              </a:spcAft>
              <a:buClr>
                <a:schemeClr val="dk2"/>
              </a:buClr>
              <a:buSzPts val="1200"/>
              <a:buChar char="○"/>
              <a:defRPr>
                <a:solidFill>
                  <a:schemeClr val="dk2"/>
                </a:solidFill>
              </a:defRPr>
            </a:lvl2pPr>
            <a:lvl3pPr marL="1371600" lvl="2" indent="-304800">
              <a:spcBef>
                <a:spcPts val="0"/>
              </a:spcBef>
              <a:spcAft>
                <a:spcPts val="0"/>
              </a:spcAft>
              <a:buClr>
                <a:schemeClr val="dk2"/>
              </a:buClr>
              <a:buSzPts val="1200"/>
              <a:buChar char="■"/>
              <a:defRPr>
                <a:solidFill>
                  <a:schemeClr val="dk2"/>
                </a:solidFill>
              </a:defRPr>
            </a:lvl3pPr>
            <a:lvl4pPr marL="1828800" lvl="3" indent="-304800">
              <a:spcBef>
                <a:spcPts val="0"/>
              </a:spcBef>
              <a:spcAft>
                <a:spcPts val="0"/>
              </a:spcAft>
              <a:buClr>
                <a:schemeClr val="dk2"/>
              </a:buClr>
              <a:buSzPts val="1200"/>
              <a:buChar char="●"/>
              <a:defRPr>
                <a:solidFill>
                  <a:schemeClr val="dk2"/>
                </a:solidFill>
              </a:defRPr>
            </a:lvl4pPr>
            <a:lvl5pPr marL="2286000" lvl="4" indent="-304800">
              <a:spcBef>
                <a:spcPts val="0"/>
              </a:spcBef>
              <a:spcAft>
                <a:spcPts val="0"/>
              </a:spcAft>
              <a:buClr>
                <a:schemeClr val="dk2"/>
              </a:buClr>
              <a:buSzPts val="1200"/>
              <a:buChar char="○"/>
              <a:defRPr>
                <a:solidFill>
                  <a:schemeClr val="dk2"/>
                </a:solidFill>
              </a:defRPr>
            </a:lvl5pPr>
            <a:lvl6pPr marL="2743200" lvl="5" indent="-304800">
              <a:spcBef>
                <a:spcPts val="0"/>
              </a:spcBef>
              <a:spcAft>
                <a:spcPts val="0"/>
              </a:spcAft>
              <a:buClr>
                <a:schemeClr val="dk2"/>
              </a:buClr>
              <a:buSzPts val="1200"/>
              <a:buChar char="■"/>
              <a:defRPr>
                <a:solidFill>
                  <a:schemeClr val="dk2"/>
                </a:solidFill>
              </a:defRPr>
            </a:lvl6pPr>
            <a:lvl7pPr marL="3200400" lvl="6" indent="-304800">
              <a:spcBef>
                <a:spcPts val="0"/>
              </a:spcBef>
              <a:spcAft>
                <a:spcPts val="0"/>
              </a:spcAft>
              <a:buClr>
                <a:schemeClr val="dk2"/>
              </a:buClr>
              <a:buSzPts val="1200"/>
              <a:buChar char="●"/>
              <a:defRPr>
                <a:solidFill>
                  <a:schemeClr val="dk2"/>
                </a:solidFill>
              </a:defRPr>
            </a:lvl7pPr>
            <a:lvl8pPr marL="3657600" lvl="7" indent="-304800">
              <a:spcBef>
                <a:spcPts val="0"/>
              </a:spcBef>
              <a:spcAft>
                <a:spcPts val="0"/>
              </a:spcAft>
              <a:buClr>
                <a:schemeClr val="dk2"/>
              </a:buClr>
              <a:buSzPts val="1200"/>
              <a:buChar char="○"/>
              <a:defRPr>
                <a:solidFill>
                  <a:schemeClr val="dk2"/>
                </a:solidFill>
              </a:defRPr>
            </a:lvl8pPr>
            <a:lvl9pPr marL="4114800" lvl="8" indent="-304800">
              <a:spcBef>
                <a:spcPts val="0"/>
              </a:spcBef>
              <a:spcAft>
                <a:spcPts val="0"/>
              </a:spcAft>
              <a:buClr>
                <a:schemeClr val="dk2"/>
              </a:buClr>
              <a:buSzPts val="1200"/>
              <a:buChar char="■"/>
              <a:defRPr>
                <a:solidFill>
                  <a:schemeClr val="dk2"/>
                </a:solidFill>
              </a:defRPr>
            </a:lvl9pPr>
          </a:lstStyle>
          <a:p>
            <a:endParaRPr/>
          </a:p>
        </p:txBody>
      </p:sp>
      <p:sp>
        <p:nvSpPr>
          <p:cNvPr id="443" name="Google Shape;443;p4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1">
  <p:cSld name="CUSTOM_19">
    <p:spTree>
      <p:nvGrpSpPr>
        <p:cNvPr id="1" name="Shape 44"/>
        <p:cNvGrpSpPr/>
        <p:nvPr/>
      </p:nvGrpSpPr>
      <p:grpSpPr>
        <a:xfrm>
          <a:off x="0" y="0"/>
          <a:ext cx="0" cy="0"/>
          <a:chOff x="0" y="0"/>
          <a:chExt cx="0" cy="0"/>
        </a:xfrm>
      </p:grpSpPr>
      <p:sp>
        <p:nvSpPr>
          <p:cNvPr id="45" name="Google Shape;45;p6"/>
          <p:cNvSpPr txBox="1">
            <a:spLocks noGrp="1"/>
          </p:cNvSpPr>
          <p:nvPr>
            <p:ph type="title"/>
          </p:nvPr>
        </p:nvSpPr>
        <p:spPr>
          <a:xfrm>
            <a:off x="230900" y="457200"/>
            <a:ext cx="2974800" cy="5622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Clr>
                <a:schemeClr val="dk1"/>
              </a:buClr>
              <a:buSzPts val="3600"/>
              <a:buNone/>
              <a:defRPr/>
            </a:lvl1pPr>
            <a:lvl2pPr lvl="1">
              <a:lnSpc>
                <a:spcPct val="80000"/>
              </a:lnSpc>
              <a:spcBef>
                <a:spcPts val="0"/>
              </a:spcBef>
              <a:spcAft>
                <a:spcPts val="0"/>
              </a:spcAft>
              <a:buClr>
                <a:schemeClr val="dk1"/>
              </a:buClr>
              <a:buSzPts val="3600"/>
              <a:buNone/>
              <a:defRPr sz="3600"/>
            </a:lvl2pPr>
            <a:lvl3pPr lvl="2">
              <a:lnSpc>
                <a:spcPct val="80000"/>
              </a:lnSpc>
              <a:spcBef>
                <a:spcPts val="0"/>
              </a:spcBef>
              <a:spcAft>
                <a:spcPts val="0"/>
              </a:spcAft>
              <a:buClr>
                <a:schemeClr val="dk1"/>
              </a:buClr>
              <a:buSzPts val="3600"/>
              <a:buNone/>
              <a:defRPr sz="3600"/>
            </a:lvl3pPr>
            <a:lvl4pPr lvl="3">
              <a:lnSpc>
                <a:spcPct val="80000"/>
              </a:lnSpc>
              <a:spcBef>
                <a:spcPts val="0"/>
              </a:spcBef>
              <a:spcAft>
                <a:spcPts val="0"/>
              </a:spcAft>
              <a:buClr>
                <a:schemeClr val="dk1"/>
              </a:buClr>
              <a:buSzPts val="3600"/>
              <a:buNone/>
              <a:defRPr sz="3600"/>
            </a:lvl4pPr>
            <a:lvl5pPr lvl="4">
              <a:lnSpc>
                <a:spcPct val="80000"/>
              </a:lnSpc>
              <a:spcBef>
                <a:spcPts val="0"/>
              </a:spcBef>
              <a:spcAft>
                <a:spcPts val="0"/>
              </a:spcAft>
              <a:buClr>
                <a:schemeClr val="dk1"/>
              </a:buClr>
              <a:buSzPts val="3600"/>
              <a:buNone/>
              <a:defRPr sz="3600"/>
            </a:lvl5pPr>
            <a:lvl6pPr lvl="5">
              <a:lnSpc>
                <a:spcPct val="80000"/>
              </a:lnSpc>
              <a:spcBef>
                <a:spcPts val="0"/>
              </a:spcBef>
              <a:spcAft>
                <a:spcPts val="0"/>
              </a:spcAft>
              <a:buClr>
                <a:schemeClr val="dk1"/>
              </a:buClr>
              <a:buSzPts val="3600"/>
              <a:buNone/>
              <a:defRPr sz="3600"/>
            </a:lvl6pPr>
            <a:lvl7pPr lvl="6">
              <a:lnSpc>
                <a:spcPct val="80000"/>
              </a:lnSpc>
              <a:spcBef>
                <a:spcPts val="0"/>
              </a:spcBef>
              <a:spcAft>
                <a:spcPts val="0"/>
              </a:spcAft>
              <a:buClr>
                <a:schemeClr val="dk1"/>
              </a:buClr>
              <a:buSzPts val="3600"/>
              <a:buNone/>
              <a:defRPr sz="3600"/>
            </a:lvl7pPr>
            <a:lvl8pPr lvl="7">
              <a:lnSpc>
                <a:spcPct val="80000"/>
              </a:lnSpc>
              <a:spcBef>
                <a:spcPts val="0"/>
              </a:spcBef>
              <a:spcAft>
                <a:spcPts val="0"/>
              </a:spcAft>
              <a:buClr>
                <a:schemeClr val="dk1"/>
              </a:buClr>
              <a:buSzPts val="3600"/>
              <a:buNone/>
              <a:defRPr sz="3600"/>
            </a:lvl8pPr>
            <a:lvl9pPr lvl="8">
              <a:lnSpc>
                <a:spcPct val="80000"/>
              </a:lnSpc>
              <a:spcBef>
                <a:spcPts val="0"/>
              </a:spcBef>
              <a:spcAft>
                <a:spcPts val="0"/>
              </a:spcAft>
              <a:buClr>
                <a:schemeClr val="dk1"/>
              </a:buClr>
              <a:buSzPts val="3600"/>
              <a:buNone/>
              <a:defRPr sz="3600"/>
            </a:lvl9pPr>
          </a:lstStyle>
          <a:p>
            <a:endParaRPr/>
          </a:p>
        </p:txBody>
      </p:sp>
      <p:graphicFrame>
        <p:nvGraphicFramePr>
          <p:cNvPr id="46" name="Google Shape;46;p6"/>
          <p:cNvGraphicFramePr/>
          <p:nvPr/>
        </p:nvGraphicFramePr>
        <p:xfrm>
          <a:off x="228588" y="2431250"/>
          <a:ext cx="3000000" cy="3000000"/>
        </p:xfrm>
        <a:graphic>
          <a:graphicData uri="http://schemas.openxmlformats.org/drawingml/2006/table">
            <a:tbl>
              <a:tblPr>
                <a:noFill/>
                <a:tableStyleId>{98263D42-95D7-41A4-A575-99D32291D63E}</a:tableStyleId>
              </a:tblPr>
              <a:tblGrid>
                <a:gridCol w="2711825">
                  <a:extLst>
                    <a:ext uri="{9D8B030D-6E8A-4147-A177-3AD203B41FA5}">
                      <a16:colId xmlns:a16="http://schemas.microsoft.com/office/drawing/2014/main" val="20000"/>
                    </a:ext>
                  </a:extLst>
                </a:gridCol>
              </a:tblGrid>
              <a:tr h="2712250">
                <a:tc>
                  <a:txBody>
                    <a:bodyPr/>
                    <a:lstStyle/>
                    <a:p>
                      <a:pPr marL="0" lvl="0" indent="0" algn="l" rtl="0">
                        <a:spcBef>
                          <a:spcPts val="0"/>
                        </a:spcBef>
                        <a:spcAft>
                          <a:spcPts val="0"/>
                        </a:spcAft>
                        <a:buNone/>
                      </a:pPr>
                      <a:endParaRPr dirty="0"/>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alpha val="0"/>
                        </a:scheme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47" name="Google Shape;47;p6"/>
          <p:cNvGraphicFramePr/>
          <p:nvPr/>
        </p:nvGraphicFramePr>
        <p:xfrm>
          <a:off x="3216075" y="2431250"/>
          <a:ext cx="3000000" cy="3000000"/>
        </p:xfrm>
        <a:graphic>
          <a:graphicData uri="http://schemas.openxmlformats.org/drawingml/2006/table">
            <a:tbl>
              <a:tblPr>
                <a:noFill/>
                <a:tableStyleId>{98263D42-95D7-41A4-A575-99D32291D63E}</a:tableStyleId>
              </a:tblPr>
              <a:tblGrid>
                <a:gridCol w="2711825">
                  <a:extLst>
                    <a:ext uri="{9D8B030D-6E8A-4147-A177-3AD203B41FA5}">
                      <a16:colId xmlns:a16="http://schemas.microsoft.com/office/drawing/2014/main" val="20000"/>
                    </a:ext>
                  </a:extLst>
                </a:gridCol>
              </a:tblGrid>
              <a:tr h="2712250">
                <a:tc>
                  <a:txBody>
                    <a:bodyPr/>
                    <a:lstStyle/>
                    <a:p>
                      <a:pPr marL="0" lvl="0" indent="0" algn="l" rtl="0">
                        <a:spcBef>
                          <a:spcPts val="0"/>
                        </a:spcBef>
                        <a:spcAft>
                          <a:spcPts val="0"/>
                        </a:spcAft>
                        <a:buNone/>
                      </a:pPr>
                      <a:endParaRPr dirty="0"/>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alpha val="0"/>
                        </a:scheme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48" name="Google Shape;48;p6"/>
          <p:cNvGraphicFramePr/>
          <p:nvPr/>
        </p:nvGraphicFramePr>
        <p:xfrm>
          <a:off x="6203563" y="2431250"/>
          <a:ext cx="3000000" cy="3000000"/>
        </p:xfrm>
        <a:graphic>
          <a:graphicData uri="http://schemas.openxmlformats.org/drawingml/2006/table">
            <a:tbl>
              <a:tblPr>
                <a:noFill/>
                <a:tableStyleId>{98263D42-95D7-41A4-A575-99D32291D63E}</a:tableStyleId>
              </a:tblPr>
              <a:tblGrid>
                <a:gridCol w="2711825">
                  <a:extLst>
                    <a:ext uri="{9D8B030D-6E8A-4147-A177-3AD203B41FA5}">
                      <a16:colId xmlns:a16="http://schemas.microsoft.com/office/drawing/2014/main" val="20000"/>
                    </a:ext>
                  </a:extLst>
                </a:gridCol>
              </a:tblGrid>
              <a:tr h="2712250">
                <a:tc>
                  <a:txBody>
                    <a:bodyPr/>
                    <a:lstStyle/>
                    <a:p>
                      <a:pPr marL="0" lvl="0" indent="0" algn="l" rtl="0">
                        <a:spcBef>
                          <a:spcPts val="0"/>
                        </a:spcBef>
                        <a:spcAft>
                          <a:spcPts val="0"/>
                        </a:spcAft>
                        <a:buNone/>
                      </a:pPr>
                      <a:endParaRPr dirty="0"/>
                    </a:p>
                  </a:txBody>
                  <a:tcPr marL="91425" marR="91425" marT="91425" marB="914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alpha val="0"/>
                        </a:scheme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49" name="Google Shape;49;p6"/>
          <p:cNvSpPr txBox="1">
            <a:spLocks noGrp="1"/>
          </p:cNvSpPr>
          <p:nvPr>
            <p:ph type="body" idx="1"/>
          </p:nvPr>
        </p:nvSpPr>
        <p:spPr>
          <a:xfrm>
            <a:off x="356300" y="3285600"/>
            <a:ext cx="2456400" cy="1614600"/>
          </a:xfrm>
          <a:prstGeom prst="rect">
            <a:avLst/>
          </a:prstGeom>
        </p:spPr>
        <p:txBody>
          <a:bodyPr spcFirstLastPara="1" wrap="square" lIns="91425" tIns="91425" rIns="91425" bIns="91425" anchor="b"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50" name="Google Shape;50;p6"/>
          <p:cNvSpPr txBox="1">
            <a:spLocks noGrp="1"/>
          </p:cNvSpPr>
          <p:nvPr>
            <p:ph type="body" idx="2"/>
          </p:nvPr>
        </p:nvSpPr>
        <p:spPr>
          <a:xfrm>
            <a:off x="3343788" y="3285600"/>
            <a:ext cx="2456400" cy="1614600"/>
          </a:xfrm>
          <a:prstGeom prst="rect">
            <a:avLst/>
          </a:prstGeom>
        </p:spPr>
        <p:txBody>
          <a:bodyPr spcFirstLastPara="1" wrap="square" lIns="91425" tIns="91425" rIns="91425" bIns="91425" anchor="b"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51" name="Google Shape;51;p6"/>
          <p:cNvSpPr txBox="1">
            <a:spLocks noGrp="1"/>
          </p:cNvSpPr>
          <p:nvPr>
            <p:ph type="body" idx="3"/>
          </p:nvPr>
        </p:nvSpPr>
        <p:spPr>
          <a:xfrm>
            <a:off x="6331275" y="3285600"/>
            <a:ext cx="2456400" cy="1614600"/>
          </a:xfrm>
          <a:prstGeom prst="rect">
            <a:avLst/>
          </a:prstGeom>
        </p:spPr>
        <p:txBody>
          <a:bodyPr spcFirstLastPara="1" wrap="square" lIns="91425" tIns="91425" rIns="91425" bIns="91425" anchor="b"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52" name="Google Shape;52;p6"/>
          <p:cNvSpPr txBox="1">
            <a:spLocks noGrp="1"/>
          </p:cNvSpPr>
          <p:nvPr>
            <p:ph type="title" idx="4"/>
          </p:nvPr>
        </p:nvSpPr>
        <p:spPr>
          <a:xfrm>
            <a:off x="333350" y="2431250"/>
            <a:ext cx="2502300" cy="736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53" name="Google Shape;53;p6"/>
          <p:cNvSpPr txBox="1">
            <a:spLocks noGrp="1"/>
          </p:cNvSpPr>
          <p:nvPr>
            <p:ph type="title" idx="5"/>
          </p:nvPr>
        </p:nvSpPr>
        <p:spPr>
          <a:xfrm>
            <a:off x="3320850" y="2431250"/>
            <a:ext cx="2502300" cy="736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54" name="Google Shape;54;p6"/>
          <p:cNvSpPr txBox="1">
            <a:spLocks noGrp="1"/>
          </p:cNvSpPr>
          <p:nvPr>
            <p:ph type="title" idx="6"/>
          </p:nvPr>
        </p:nvSpPr>
        <p:spPr>
          <a:xfrm>
            <a:off x="6308325" y="2431250"/>
            <a:ext cx="2502300" cy="736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55" name="Google Shape;55;p6"/>
          <p:cNvSpPr txBox="1">
            <a:spLocks noGrp="1"/>
          </p:cNvSpPr>
          <p:nvPr>
            <p:ph type="body" idx="7"/>
          </p:nvPr>
        </p:nvSpPr>
        <p:spPr>
          <a:xfrm>
            <a:off x="5349150" y="457200"/>
            <a:ext cx="3572700" cy="15441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56" name="Google Shape;56;p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aption">
  <p:cSld name="CAPTION_ONLY_1">
    <p:spTree>
      <p:nvGrpSpPr>
        <p:cNvPr id="1" name="Shape 444"/>
        <p:cNvGrpSpPr/>
        <p:nvPr/>
      </p:nvGrpSpPr>
      <p:grpSpPr>
        <a:xfrm>
          <a:off x="0" y="0"/>
          <a:ext cx="0" cy="0"/>
          <a:chOff x="0" y="0"/>
          <a:chExt cx="0" cy="0"/>
        </a:xfrm>
      </p:grpSpPr>
      <p:sp>
        <p:nvSpPr>
          <p:cNvPr id="445" name="Google Shape;445;p43"/>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spcBef>
                <a:spcPts val="0"/>
              </a:spcBef>
              <a:spcAft>
                <a:spcPts val="0"/>
              </a:spcAft>
              <a:buSzPts val="1200"/>
              <a:buNone/>
              <a:defRPr/>
            </a:lvl1pPr>
          </a:lstStyle>
          <a:p>
            <a:endParaRPr/>
          </a:p>
        </p:txBody>
      </p:sp>
      <p:sp>
        <p:nvSpPr>
          <p:cNvPr id="446" name="Google Shape;446;p4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ig number">
  <p:cSld name="BIG_NUMBER_1">
    <p:spTree>
      <p:nvGrpSpPr>
        <p:cNvPr id="1" name="Shape 447"/>
        <p:cNvGrpSpPr/>
        <p:nvPr/>
      </p:nvGrpSpPr>
      <p:grpSpPr>
        <a:xfrm>
          <a:off x="0" y="0"/>
          <a:ext cx="0" cy="0"/>
          <a:chOff x="0" y="0"/>
          <a:chExt cx="0" cy="0"/>
        </a:xfrm>
      </p:grpSpPr>
      <p:sp>
        <p:nvSpPr>
          <p:cNvPr id="448" name="Google Shape;448;p44"/>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49" name="Google Shape;449;p44"/>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04800" algn="ctr">
              <a:spcBef>
                <a:spcPts val="0"/>
              </a:spcBef>
              <a:spcAft>
                <a:spcPts val="0"/>
              </a:spcAft>
              <a:buSzPts val="1200"/>
              <a:buChar char="●"/>
              <a:defRPr/>
            </a:lvl1pPr>
            <a:lvl2pPr marL="914400" lvl="1" indent="-304800" algn="ctr">
              <a:spcBef>
                <a:spcPts val="0"/>
              </a:spcBef>
              <a:spcAft>
                <a:spcPts val="0"/>
              </a:spcAft>
              <a:buSzPts val="1200"/>
              <a:buChar char="○"/>
              <a:defRPr/>
            </a:lvl2pPr>
            <a:lvl3pPr marL="1371600" lvl="2" indent="-304800" algn="ctr">
              <a:spcBef>
                <a:spcPts val="0"/>
              </a:spcBef>
              <a:spcAft>
                <a:spcPts val="0"/>
              </a:spcAft>
              <a:buSzPts val="1200"/>
              <a:buChar char="■"/>
              <a:defRPr/>
            </a:lvl3pPr>
            <a:lvl4pPr marL="1828800" lvl="3" indent="-304800" algn="ctr">
              <a:spcBef>
                <a:spcPts val="0"/>
              </a:spcBef>
              <a:spcAft>
                <a:spcPts val="0"/>
              </a:spcAft>
              <a:buSzPts val="1200"/>
              <a:buChar char="●"/>
              <a:defRPr/>
            </a:lvl4pPr>
            <a:lvl5pPr marL="2286000" lvl="4" indent="-304800" algn="ctr">
              <a:spcBef>
                <a:spcPts val="0"/>
              </a:spcBef>
              <a:spcAft>
                <a:spcPts val="0"/>
              </a:spcAft>
              <a:buSzPts val="1200"/>
              <a:buChar char="○"/>
              <a:defRPr/>
            </a:lvl5pPr>
            <a:lvl6pPr marL="2743200" lvl="5" indent="-304800" algn="ctr">
              <a:spcBef>
                <a:spcPts val="0"/>
              </a:spcBef>
              <a:spcAft>
                <a:spcPts val="0"/>
              </a:spcAft>
              <a:buSzPts val="1200"/>
              <a:buChar char="■"/>
              <a:defRPr/>
            </a:lvl6pPr>
            <a:lvl7pPr marL="3200400" lvl="6" indent="-304800" algn="ctr">
              <a:spcBef>
                <a:spcPts val="0"/>
              </a:spcBef>
              <a:spcAft>
                <a:spcPts val="0"/>
              </a:spcAft>
              <a:buSzPts val="1200"/>
              <a:buChar char="●"/>
              <a:defRPr/>
            </a:lvl7pPr>
            <a:lvl8pPr marL="3657600" lvl="7" indent="-304800" algn="ctr">
              <a:spcBef>
                <a:spcPts val="0"/>
              </a:spcBef>
              <a:spcAft>
                <a:spcPts val="0"/>
              </a:spcAft>
              <a:buSzPts val="1200"/>
              <a:buChar char="○"/>
              <a:defRPr/>
            </a:lvl8pPr>
            <a:lvl9pPr marL="4114800" lvl="8" indent="-304800" algn="ctr">
              <a:spcBef>
                <a:spcPts val="0"/>
              </a:spcBef>
              <a:spcAft>
                <a:spcPts val="0"/>
              </a:spcAft>
              <a:buSzPts val="1200"/>
              <a:buChar char="■"/>
              <a:defRPr/>
            </a:lvl9pPr>
          </a:lstStyle>
          <a:p>
            <a:endParaRPr/>
          </a:p>
        </p:txBody>
      </p:sp>
      <p:sp>
        <p:nvSpPr>
          <p:cNvPr id="450" name="Google Shape;450;p4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lank">
  <p:cSld name="BLANK_1">
    <p:spTree>
      <p:nvGrpSpPr>
        <p:cNvPr id="1" name="Shape 451"/>
        <p:cNvGrpSpPr/>
        <p:nvPr/>
      </p:nvGrpSpPr>
      <p:grpSpPr>
        <a:xfrm>
          <a:off x="0" y="0"/>
          <a:ext cx="0" cy="0"/>
          <a:chOff x="0" y="0"/>
          <a:chExt cx="0" cy="0"/>
        </a:xfrm>
      </p:grpSpPr>
      <p:sp>
        <p:nvSpPr>
          <p:cNvPr id="452" name="Google Shape;452;p4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Agenda">
  <p:cSld name="CUSTOM_7_1">
    <p:spTree>
      <p:nvGrpSpPr>
        <p:cNvPr id="1" name="Shape 453"/>
        <p:cNvGrpSpPr/>
        <p:nvPr/>
      </p:nvGrpSpPr>
      <p:grpSpPr>
        <a:xfrm>
          <a:off x="0" y="0"/>
          <a:ext cx="0" cy="0"/>
          <a:chOff x="0" y="0"/>
          <a:chExt cx="0" cy="0"/>
        </a:xfrm>
      </p:grpSpPr>
      <p:sp>
        <p:nvSpPr>
          <p:cNvPr id="454" name="Google Shape;454;p46"/>
          <p:cNvSpPr txBox="1">
            <a:spLocks noGrp="1"/>
          </p:cNvSpPr>
          <p:nvPr>
            <p:ph type="title"/>
          </p:nvPr>
        </p:nvSpPr>
        <p:spPr>
          <a:xfrm>
            <a:off x="677325" y="1832775"/>
            <a:ext cx="3217200" cy="14841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4200"/>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455" name="Google Shape;455;p4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
        <p:nvSpPr>
          <p:cNvPr id="456" name="Google Shape;456;p46"/>
          <p:cNvSpPr txBox="1">
            <a:spLocks noGrp="1"/>
          </p:cNvSpPr>
          <p:nvPr>
            <p:ph type="subTitle" idx="1"/>
          </p:nvPr>
        </p:nvSpPr>
        <p:spPr>
          <a:xfrm>
            <a:off x="4406650" y="393750"/>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457" name="Google Shape;457;p46"/>
          <p:cNvSpPr txBox="1">
            <a:spLocks noGrp="1"/>
          </p:cNvSpPr>
          <p:nvPr>
            <p:ph type="subTitle" idx="2"/>
          </p:nvPr>
        </p:nvSpPr>
        <p:spPr>
          <a:xfrm>
            <a:off x="4406650" y="1151705"/>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458" name="Google Shape;458;p46"/>
          <p:cNvSpPr txBox="1">
            <a:spLocks noGrp="1"/>
          </p:cNvSpPr>
          <p:nvPr>
            <p:ph type="subTitle" idx="3"/>
          </p:nvPr>
        </p:nvSpPr>
        <p:spPr>
          <a:xfrm>
            <a:off x="4406650" y="3425570"/>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459" name="Google Shape;459;p46"/>
          <p:cNvSpPr txBox="1">
            <a:spLocks noGrp="1"/>
          </p:cNvSpPr>
          <p:nvPr>
            <p:ph type="subTitle" idx="4"/>
          </p:nvPr>
        </p:nvSpPr>
        <p:spPr>
          <a:xfrm>
            <a:off x="4406650" y="1909660"/>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460" name="Google Shape;460;p46"/>
          <p:cNvSpPr txBox="1">
            <a:spLocks noGrp="1"/>
          </p:cNvSpPr>
          <p:nvPr>
            <p:ph type="subTitle" idx="5"/>
          </p:nvPr>
        </p:nvSpPr>
        <p:spPr>
          <a:xfrm>
            <a:off x="4406650" y="4183525"/>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461" name="Google Shape;461;p46"/>
          <p:cNvSpPr txBox="1">
            <a:spLocks noGrp="1"/>
          </p:cNvSpPr>
          <p:nvPr>
            <p:ph type="subTitle" idx="6"/>
          </p:nvPr>
        </p:nvSpPr>
        <p:spPr>
          <a:xfrm>
            <a:off x="4406650" y="2667615"/>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body and image">
  <p:cSld name="CUSTOM_8_1">
    <p:spTree>
      <p:nvGrpSpPr>
        <p:cNvPr id="1" name="Shape 462"/>
        <p:cNvGrpSpPr/>
        <p:nvPr/>
      </p:nvGrpSpPr>
      <p:grpSpPr>
        <a:xfrm>
          <a:off x="0" y="0"/>
          <a:ext cx="0" cy="0"/>
          <a:chOff x="0" y="0"/>
          <a:chExt cx="0" cy="0"/>
        </a:xfrm>
      </p:grpSpPr>
      <p:sp>
        <p:nvSpPr>
          <p:cNvPr id="463" name="Google Shape;463;p4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464" name="Google Shape;464;p47"/>
          <p:cNvSpPr txBox="1">
            <a:spLocks noGrp="1"/>
          </p:cNvSpPr>
          <p:nvPr>
            <p:ph type="body" idx="1"/>
          </p:nvPr>
        </p:nvSpPr>
        <p:spPr>
          <a:xfrm>
            <a:off x="311700" y="1152475"/>
            <a:ext cx="4473900" cy="3416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465" name="Google Shape;465;p47"/>
          <p:cNvSpPr>
            <a:spLocks noGrp="1"/>
          </p:cNvSpPr>
          <p:nvPr>
            <p:ph type="pic" idx="2"/>
          </p:nvPr>
        </p:nvSpPr>
        <p:spPr>
          <a:xfrm>
            <a:off x="4992024" y="1152775"/>
            <a:ext cx="3840300" cy="3416400"/>
          </a:xfrm>
          <a:prstGeom prst="rect">
            <a:avLst/>
          </a:prstGeom>
          <a:noFill/>
          <a:ln>
            <a:noFill/>
          </a:ln>
        </p:spPr>
      </p:sp>
      <p:sp>
        <p:nvSpPr>
          <p:cNvPr id="466" name="Google Shape;466;p4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wo big ideas">
  <p:cSld name="CUSTOM_1_1">
    <p:spTree>
      <p:nvGrpSpPr>
        <p:cNvPr id="1" name="Shape 467"/>
        <p:cNvGrpSpPr/>
        <p:nvPr/>
      </p:nvGrpSpPr>
      <p:grpSpPr>
        <a:xfrm>
          <a:off x="0" y="0"/>
          <a:ext cx="0" cy="0"/>
          <a:chOff x="0" y="0"/>
          <a:chExt cx="0" cy="0"/>
        </a:xfrm>
      </p:grpSpPr>
      <p:sp>
        <p:nvSpPr>
          <p:cNvPr id="468" name="Google Shape;468;p4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
        <p:nvSpPr>
          <p:cNvPr id="469" name="Google Shape;469;p48"/>
          <p:cNvSpPr txBox="1">
            <a:spLocks noGrp="1"/>
          </p:cNvSpPr>
          <p:nvPr>
            <p:ph type="title"/>
          </p:nvPr>
        </p:nvSpPr>
        <p:spPr>
          <a:xfrm>
            <a:off x="483175" y="450025"/>
            <a:ext cx="8184600" cy="7581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470" name="Google Shape;470;p48"/>
          <p:cNvSpPr txBox="1">
            <a:spLocks noGrp="1"/>
          </p:cNvSpPr>
          <p:nvPr>
            <p:ph type="body" idx="1"/>
          </p:nvPr>
        </p:nvSpPr>
        <p:spPr>
          <a:xfrm>
            <a:off x="483150" y="2237788"/>
            <a:ext cx="3619800" cy="23736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471" name="Google Shape;471;p48"/>
          <p:cNvSpPr txBox="1">
            <a:spLocks noGrp="1"/>
          </p:cNvSpPr>
          <p:nvPr>
            <p:ph type="body" idx="2"/>
          </p:nvPr>
        </p:nvSpPr>
        <p:spPr>
          <a:xfrm>
            <a:off x="5048000" y="2237788"/>
            <a:ext cx="3619800" cy="23736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472" name="Google Shape;472;p48"/>
          <p:cNvSpPr txBox="1">
            <a:spLocks noGrp="1"/>
          </p:cNvSpPr>
          <p:nvPr>
            <p:ph type="subTitle" idx="3"/>
          </p:nvPr>
        </p:nvSpPr>
        <p:spPr>
          <a:xfrm>
            <a:off x="483150" y="1336161"/>
            <a:ext cx="36198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473" name="Google Shape;473;p48"/>
          <p:cNvSpPr txBox="1">
            <a:spLocks noGrp="1"/>
          </p:cNvSpPr>
          <p:nvPr>
            <p:ph type="subTitle" idx="4"/>
          </p:nvPr>
        </p:nvSpPr>
        <p:spPr>
          <a:xfrm>
            <a:off x="5048000" y="1336161"/>
            <a:ext cx="36198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hree big ideas">
  <p:cSld name="CUSTOM_2_2">
    <p:spTree>
      <p:nvGrpSpPr>
        <p:cNvPr id="1" name="Shape 474"/>
        <p:cNvGrpSpPr/>
        <p:nvPr/>
      </p:nvGrpSpPr>
      <p:grpSpPr>
        <a:xfrm>
          <a:off x="0" y="0"/>
          <a:ext cx="0" cy="0"/>
          <a:chOff x="0" y="0"/>
          <a:chExt cx="0" cy="0"/>
        </a:xfrm>
      </p:grpSpPr>
      <p:sp>
        <p:nvSpPr>
          <p:cNvPr id="475" name="Google Shape;475;p4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
        <p:nvSpPr>
          <p:cNvPr id="476" name="Google Shape;476;p49"/>
          <p:cNvSpPr txBox="1">
            <a:spLocks noGrp="1"/>
          </p:cNvSpPr>
          <p:nvPr>
            <p:ph type="body" idx="1"/>
          </p:nvPr>
        </p:nvSpPr>
        <p:spPr>
          <a:xfrm>
            <a:off x="483175" y="2417500"/>
            <a:ext cx="2455500" cy="23736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477" name="Google Shape;477;p49"/>
          <p:cNvSpPr txBox="1">
            <a:spLocks noGrp="1"/>
          </p:cNvSpPr>
          <p:nvPr>
            <p:ph type="body" idx="2"/>
          </p:nvPr>
        </p:nvSpPr>
        <p:spPr>
          <a:xfrm>
            <a:off x="3347725" y="2417500"/>
            <a:ext cx="2455500" cy="23736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478" name="Google Shape;478;p49"/>
          <p:cNvSpPr txBox="1">
            <a:spLocks noGrp="1"/>
          </p:cNvSpPr>
          <p:nvPr>
            <p:ph type="body" idx="3"/>
          </p:nvPr>
        </p:nvSpPr>
        <p:spPr>
          <a:xfrm>
            <a:off x="6212275" y="2417500"/>
            <a:ext cx="2455500" cy="23736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479" name="Google Shape;479;p49"/>
          <p:cNvSpPr txBox="1">
            <a:spLocks noGrp="1"/>
          </p:cNvSpPr>
          <p:nvPr>
            <p:ph type="title"/>
          </p:nvPr>
        </p:nvSpPr>
        <p:spPr>
          <a:xfrm>
            <a:off x="483175" y="450025"/>
            <a:ext cx="8184600" cy="7581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480" name="Google Shape;480;p49"/>
          <p:cNvSpPr txBox="1">
            <a:spLocks noGrp="1"/>
          </p:cNvSpPr>
          <p:nvPr>
            <p:ph type="subTitle" idx="4"/>
          </p:nvPr>
        </p:nvSpPr>
        <p:spPr>
          <a:xfrm>
            <a:off x="483175" y="1336150"/>
            <a:ext cx="2455500" cy="778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481" name="Google Shape;481;p49"/>
          <p:cNvSpPr txBox="1">
            <a:spLocks noGrp="1"/>
          </p:cNvSpPr>
          <p:nvPr>
            <p:ph type="subTitle" idx="5"/>
          </p:nvPr>
        </p:nvSpPr>
        <p:spPr>
          <a:xfrm>
            <a:off x="3347725" y="1336150"/>
            <a:ext cx="2455500" cy="778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482" name="Google Shape;482;p49"/>
          <p:cNvSpPr txBox="1">
            <a:spLocks noGrp="1"/>
          </p:cNvSpPr>
          <p:nvPr>
            <p:ph type="subTitle" idx="6"/>
          </p:nvPr>
        </p:nvSpPr>
        <p:spPr>
          <a:xfrm>
            <a:off x="6212275" y="1336150"/>
            <a:ext cx="2455500" cy="778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Four big ideas">
  <p:cSld name="CUSTOM_3_1_1">
    <p:spTree>
      <p:nvGrpSpPr>
        <p:cNvPr id="1" name="Shape 483"/>
        <p:cNvGrpSpPr/>
        <p:nvPr/>
      </p:nvGrpSpPr>
      <p:grpSpPr>
        <a:xfrm>
          <a:off x="0" y="0"/>
          <a:ext cx="0" cy="0"/>
          <a:chOff x="0" y="0"/>
          <a:chExt cx="0" cy="0"/>
        </a:xfrm>
      </p:grpSpPr>
      <p:sp>
        <p:nvSpPr>
          <p:cNvPr id="484" name="Google Shape;484;p5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
        <p:nvSpPr>
          <p:cNvPr id="485" name="Google Shape;485;p50"/>
          <p:cNvSpPr txBox="1">
            <a:spLocks noGrp="1"/>
          </p:cNvSpPr>
          <p:nvPr>
            <p:ph type="body" idx="1"/>
          </p:nvPr>
        </p:nvSpPr>
        <p:spPr>
          <a:xfrm>
            <a:off x="366725" y="1759093"/>
            <a:ext cx="3838500" cy="1138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486" name="Google Shape;486;p50"/>
          <p:cNvSpPr txBox="1">
            <a:spLocks noGrp="1"/>
          </p:cNvSpPr>
          <p:nvPr>
            <p:ph type="body" idx="2"/>
          </p:nvPr>
        </p:nvSpPr>
        <p:spPr>
          <a:xfrm>
            <a:off x="4938725" y="1759093"/>
            <a:ext cx="3838500" cy="1138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487" name="Google Shape;487;p50"/>
          <p:cNvSpPr txBox="1">
            <a:spLocks noGrp="1"/>
          </p:cNvSpPr>
          <p:nvPr>
            <p:ph type="body" idx="3"/>
          </p:nvPr>
        </p:nvSpPr>
        <p:spPr>
          <a:xfrm>
            <a:off x="366750" y="3648575"/>
            <a:ext cx="3838500" cy="1138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488" name="Google Shape;488;p50"/>
          <p:cNvSpPr txBox="1">
            <a:spLocks noGrp="1"/>
          </p:cNvSpPr>
          <p:nvPr>
            <p:ph type="body" idx="4"/>
          </p:nvPr>
        </p:nvSpPr>
        <p:spPr>
          <a:xfrm>
            <a:off x="4938750" y="3648575"/>
            <a:ext cx="3838500" cy="1138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489" name="Google Shape;489;p50"/>
          <p:cNvSpPr txBox="1">
            <a:spLocks noGrp="1"/>
          </p:cNvSpPr>
          <p:nvPr>
            <p:ph type="title"/>
          </p:nvPr>
        </p:nvSpPr>
        <p:spPr>
          <a:xfrm>
            <a:off x="366750" y="450025"/>
            <a:ext cx="8184600" cy="7581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490" name="Google Shape;490;p50"/>
          <p:cNvSpPr txBox="1">
            <a:spLocks noGrp="1"/>
          </p:cNvSpPr>
          <p:nvPr>
            <p:ph type="subTitle" idx="5"/>
          </p:nvPr>
        </p:nvSpPr>
        <p:spPr>
          <a:xfrm>
            <a:off x="366763" y="1277907"/>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491" name="Google Shape;491;p50"/>
          <p:cNvSpPr txBox="1">
            <a:spLocks noGrp="1"/>
          </p:cNvSpPr>
          <p:nvPr>
            <p:ph type="subTitle" idx="6"/>
          </p:nvPr>
        </p:nvSpPr>
        <p:spPr>
          <a:xfrm>
            <a:off x="4938738" y="1277907"/>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492" name="Google Shape;492;p50"/>
          <p:cNvSpPr txBox="1">
            <a:spLocks noGrp="1"/>
          </p:cNvSpPr>
          <p:nvPr>
            <p:ph type="subTitle" idx="7"/>
          </p:nvPr>
        </p:nvSpPr>
        <p:spPr>
          <a:xfrm>
            <a:off x="4938761" y="3167363"/>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493" name="Google Shape;493;p50"/>
          <p:cNvSpPr txBox="1">
            <a:spLocks noGrp="1"/>
          </p:cNvSpPr>
          <p:nvPr>
            <p:ph type="subTitle" idx="8"/>
          </p:nvPr>
        </p:nvSpPr>
        <p:spPr>
          <a:xfrm>
            <a:off x="366750" y="3167363"/>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image">
  <p:cSld name="TITLE_ONLY_1_1">
    <p:spTree>
      <p:nvGrpSpPr>
        <p:cNvPr id="1" name="Shape 494"/>
        <p:cNvGrpSpPr/>
        <p:nvPr/>
      </p:nvGrpSpPr>
      <p:grpSpPr>
        <a:xfrm>
          <a:off x="0" y="0"/>
          <a:ext cx="0" cy="0"/>
          <a:chOff x="0" y="0"/>
          <a:chExt cx="0" cy="0"/>
        </a:xfrm>
      </p:grpSpPr>
      <p:sp>
        <p:nvSpPr>
          <p:cNvPr id="495" name="Google Shape;495;p5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496" name="Google Shape;496;p5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
        <p:nvSpPr>
          <p:cNvPr id="497" name="Google Shape;497;p51"/>
          <p:cNvSpPr>
            <a:spLocks noGrp="1"/>
          </p:cNvSpPr>
          <p:nvPr>
            <p:ph type="pic" idx="2"/>
          </p:nvPr>
        </p:nvSpPr>
        <p:spPr>
          <a:xfrm>
            <a:off x="311700" y="1170425"/>
            <a:ext cx="8520600" cy="3492900"/>
          </a:xfrm>
          <a:prstGeom prst="rect">
            <a:avLst/>
          </a:prstGeom>
          <a:noFill/>
          <a:ln>
            <a:noFill/>
          </a:ln>
        </p:spPr>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wo storyboards">
  <p:cSld name="CUSTOM_4_1">
    <p:spTree>
      <p:nvGrpSpPr>
        <p:cNvPr id="1" name="Shape 498"/>
        <p:cNvGrpSpPr/>
        <p:nvPr/>
      </p:nvGrpSpPr>
      <p:grpSpPr>
        <a:xfrm>
          <a:off x="0" y="0"/>
          <a:ext cx="0" cy="0"/>
          <a:chOff x="0" y="0"/>
          <a:chExt cx="0" cy="0"/>
        </a:xfrm>
      </p:grpSpPr>
      <p:sp>
        <p:nvSpPr>
          <p:cNvPr id="499" name="Google Shape;499;p52"/>
          <p:cNvSpPr txBox="1">
            <a:spLocks noGrp="1"/>
          </p:cNvSpPr>
          <p:nvPr>
            <p:ph type="body" idx="1"/>
          </p:nvPr>
        </p:nvSpPr>
        <p:spPr>
          <a:xfrm>
            <a:off x="311700" y="4080225"/>
            <a:ext cx="4027500" cy="9261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500" name="Google Shape;500;p52"/>
          <p:cNvSpPr>
            <a:spLocks noGrp="1"/>
          </p:cNvSpPr>
          <p:nvPr>
            <p:ph type="pic" idx="2"/>
          </p:nvPr>
        </p:nvSpPr>
        <p:spPr>
          <a:xfrm>
            <a:off x="4804825" y="1133300"/>
            <a:ext cx="4027500" cy="2392800"/>
          </a:xfrm>
          <a:prstGeom prst="rect">
            <a:avLst/>
          </a:prstGeom>
          <a:noFill/>
          <a:ln>
            <a:noFill/>
          </a:ln>
        </p:spPr>
      </p:sp>
      <p:sp>
        <p:nvSpPr>
          <p:cNvPr id="501" name="Google Shape;501;p52"/>
          <p:cNvSpPr>
            <a:spLocks noGrp="1"/>
          </p:cNvSpPr>
          <p:nvPr>
            <p:ph type="pic" idx="3"/>
          </p:nvPr>
        </p:nvSpPr>
        <p:spPr>
          <a:xfrm>
            <a:off x="311725" y="1133300"/>
            <a:ext cx="4027500" cy="2392800"/>
          </a:xfrm>
          <a:prstGeom prst="rect">
            <a:avLst/>
          </a:prstGeom>
          <a:noFill/>
          <a:ln>
            <a:noFill/>
          </a:ln>
        </p:spPr>
      </p:sp>
      <p:sp>
        <p:nvSpPr>
          <p:cNvPr id="502" name="Google Shape;502;p52"/>
          <p:cNvSpPr txBox="1">
            <a:spLocks noGrp="1"/>
          </p:cNvSpPr>
          <p:nvPr>
            <p:ph type="body" idx="4"/>
          </p:nvPr>
        </p:nvSpPr>
        <p:spPr>
          <a:xfrm>
            <a:off x="4804825" y="4080225"/>
            <a:ext cx="4027500" cy="9261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503" name="Google Shape;503;p5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
        <p:nvSpPr>
          <p:cNvPr id="504" name="Google Shape;504;p5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505" name="Google Shape;505;p52"/>
          <p:cNvSpPr txBox="1">
            <a:spLocks noGrp="1"/>
          </p:cNvSpPr>
          <p:nvPr>
            <p:ph type="subTitle" idx="5"/>
          </p:nvPr>
        </p:nvSpPr>
        <p:spPr>
          <a:xfrm>
            <a:off x="311725" y="3582900"/>
            <a:ext cx="4027500" cy="4812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506" name="Google Shape;506;p52"/>
          <p:cNvSpPr txBox="1">
            <a:spLocks noGrp="1"/>
          </p:cNvSpPr>
          <p:nvPr>
            <p:ph type="subTitle" idx="6"/>
          </p:nvPr>
        </p:nvSpPr>
        <p:spPr>
          <a:xfrm>
            <a:off x="4804825" y="3582900"/>
            <a:ext cx="4027500" cy="4812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roduct slide" type="titleOnly">
  <p:cSld name="TITLE_ONLY">
    <p:spTree>
      <p:nvGrpSpPr>
        <p:cNvPr id="1" name="Shape 57"/>
        <p:cNvGrpSpPr/>
        <p:nvPr/>
      </p:nvGrpSpPr>
      <p:grpSpPr>
        <a:xfrm>
          <a:off x="0" y="0"/>
          <a:ext cx="0" cy="0"/>
          <a:chOff x="0" y="0"/>
          <a:chExt cx="0" cy="0"/>
        </a:xfrm>
      </p:grpSpPr>
      <p:sp>
        <p:nvSpPr>
          <p:cNvPr id="58" name="Google Shape;58;p7"/>
          <p:cNvSpPr>
            <a:spLocks noGrp="1"/>
          </p:cNvSpPr>
          <p:nvPr>
            <p:ph type="pic" idx="2"/>
          </p:nvPr>
        </p:nvSpPr>
        <p:spPr>
          <a:xfrm>
            <a:off x="0" y="0"/>
            <a:ext cx="9144000" cy="5143500"/>
          </a:xfrm>
          <a:prstGeom prst="rect">
            <a:avLst/>
          </a:prstGeom>
          <a:noFill/>
          <a:ln>
            <a:noFill/>
          </a:ln>
        </p:spPr>
      </p:sp>
      <p:sp>
        <p:nvSpPr>
          <p:cNvPr id="59" name="Google Shape;59;p7"/>
          <p:cNvSpPr txBox="1">
            <a:spLocks noGrp="1"/>
          </p:cNvSpPr>
          <p:nvPr>
            <p:ph type="title"/>
          </p:nvPr>
        </p:nvSpPr>
        <p:spPr>
          <a:xfrm>
            <a:off x="230900" y="457175"/>
            <a:ext cx="4403700" cy="6879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3600"/>
              <a:buNone/>
              <a:defRPr>
                <a:solidFill>
                  <a:schemeClr val="dk2"/>
                </a:solidFill>
              </a:defRPr>
            </a:lvl1pPr>
            <a:lvl2pPr lvl="1">
              <a:spcBef>
                <a:spcPts val="0"/>
              </a:spcBef>
              <a:spcAft>
                <a:spcPts val="0"/>
              </a:spcAft>
              <a:buClr>
                <a:schemeClr val="dk2"/>
              </a:buClr>
              <a:buSzPts val="4800"/>
              <a:buNone/>
              <a:defRPr>
                <a:solidFill>
                  <a:schemeClr val="dk2"/>
                </a:solidFill>
              </a:defRPr>
            </a:lvl2pPr>
            <a:lvl3pPr lvl="2">
              <a:spcBef>
                <a:spcPts val="0"/>
              </a:spcBef>
              <a:spcAft>
                <a:spcPts val="0"/>
              </a:spcAft>
              <a:buClr>
                <a:schemeClr val="dk2"/>
              </a:buClr>
              <a:buSzPts val="4800"/>
              <a:buNone/>
              <a:defRPr>
                <a:solidFill>
                  <a:schemeClr val="dk2"/>
                </a:solidFill>
              </a:defRPr>
            </a:lvl3pPr>
            <a:lvl4pPr lvl="3">
              <a:spcBef>
                <a:spcPts val="0"/>
              </a:spcBef>
              <a:spcAft>
                <a:spcPts val="0"/>
              </a:spcAft>
              <a:buClr>
                <a:schemeClr val="dk2"/>
              </a:buClr>
              <a:buSzPts val="4800"/>
              <a:buNone/>
              <a:defRPr>
                <a:solidFill>
                  <a:schemeClr val="dk2"/>
                </a:solidFill>
              </a:defRPr>
            </a:lvl4pPr>
            <a:lvl5pPr lvl="4">
              <a:spcBef>
                <a:spcPts val="0"/>
              </a:spcBef>
              <a:spcAft>
                <a:spcPts val="0"/>
              </a:spcAft>
              <a:buClr>
                <a:schemeClr val="dk2"/>
              </a:buClr>
              <a:buSzPts val="4800"/>
              <a:buNone/>
              <a:defRPr>
                <a:solidFill>
                  <a:schemeClr val="dk2"/>
                </a:solidFill>
              </a:defRPr>
            </a:lvl5pPr>
            <a:lvl6pPr lvl="5">
              <a:spcBef>
                <a:spcPts val="0"/>
              </a:spcBef>
              <a:spcAft>
                <a:spcPts val="0"/>
              </a:spcAft>
              <a:buClr>
                <a:schemeClr val="dk2"/>
              </a:buClr>
              <a:buSzPts val="4800"/>
              <a:buNone/>
              <a:defRPr>
                <a:solidFill>
                  <a:schemeClr val="dk2"/>
                </a:solidFill>
              </a:defRPr>
            </a:lvl6pPr>
            <a:lvl7pPr lvl="6">
              <a:spcBef>
                <a:spcPts val="0"/>
              </a:spcBef>
              <a:spcAft>
                <a:spcPts val="0"/>
              </a:spcAft>
              <a:buClr>
                <a:schemeClr val="dk2"/>
              </a:buClr>
              <a:buSzPts val="4800"/>
              <a:buNone/>
              <a:defRPr>
                <a:solidFill>
                  <a:schemeClr val="dk2"/>
                </a:solidFill>
              </a:defRPr>
            </a:lvl7pPr>
            <a:lvl8pPr lvl="7">
              <a:spcBef>
                <a:spcPts val="0"/>
              </a:spcBef>
              <a:spcAft>
                <a:spcPts val="0"/>
              </a:spcAft>
              <a:buClr>
                <a:schemeClr val="dk2"/>
              </a:buClr>
              <a:buSzPts val="4800"/>
              <a:buNone/>
              <a:defRPr>
                <a:solidFill>
                  <a:schemeClr val="dk2"/>
                </a:solidFill>
              </a:defRPr>
            </a:lvl8pPr>
            <a:lvl9pPr lvl="8">
              <a:spcBef>
                <a:spcPts val="0"/>
              </a:spcBef>
              <a:spcAft>
                <a:spcPts val="0"/>
              </a:spcAft>
              <a:buClr>
                <a:schemeClr val="dk2"/>
              </a:buClr>
              <a:buSzPts val="4800"/>
              <a:buNone/>
              <a:defRPr>
                <a:solidFill>
                  <a:schemeClr val="dk2"/>
                </a:solidFill>
              </a:defRPr>
            </a:lvl9pPr>
          </a:lstStyle>
          <a:p>
            <a:endParaRPr/>
          </a:p>
        </p:txBody>
      </p:sp>
      <p:sp>
        <p:nvSpPr>
          <p:cNvPr id="60" name="Google Shape;60;p7"/>
          <p:cNvSpPr txBox="1">
            <a:spLocks noGrp="1"/>
          </p:cNvSpPr>
          <p:nvPr>
            <p:ph type="subTitle" idx="1"/>
          </p:nvPr>
        </p:nvSpPr>
        <p:spPr>
          <a:xfrm>
            <a:off x="6057978" y="2290775"/>
            <a:ext cx="2857500" cy="4170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Clr>
                <a:schemeClr val="dk2"/>
              </a:buClr>
              <a:buSzPts val="2400"/>
              <a:buNone/>
              <a:defRPr>
                <a:solidFill>
                  <a:schemeClr val="dk2"/>
                </a:solidFill>
              </a:defRPr>
            </a:lvl2pPr>
            <a:lvl3pPr lvl="2">
              <a:spcBef>
                <a:spcPts val="0"/>
              </a:spcBef>
              <a:spcAft>
                <a:spcPts val="0"/>
              </a:spcAft>
              <a:buClr>
                <a:schemeClr val="dk2"/>
              </a:buClr>
              <a:buSzPts val="2400"/>
              <a:buNone/>
              <a:defRPr>
                <a:solidFill>
                  <a:schemeClr val="dk2"/>
                </a:solidFill>
              </a:defRPr>
            </a:lvl3pPr>
            <a:lvl4pPr lvl="3">
              <a:spcBef>
                <a:spcPts val="0"/>
              </a:spcBef>
              <a:spcAft>
                <a:spcPts val="0"/>
              </a:spcAft>
              <a:buClr>
                <a:schemeClr val="dk2"/>
              </a:buClr>
              <a:buSzPts val="2400"/>
              <a:buNone/>
              <a:defRPr>
                <a:solidFill>
                  <a:schemeClr val="dk2"/>
                </a:solidFill>
              </a:defRPr>
            </a:lvl4pPr>
            <a:lvl5pPr lvl="4">
              <a:spcBef>
                <a:spcPts val="0"/>
              </a:spcBef>
              <a:spcAft>
                <a:spcPts val="0"/>
              </a:spcAft>
              <a:buClr>
                <a:schemeClr val="dk2"/>
              </a:buClr>
              <a:buSzPts val="2400"/>
              <a:buNone/>
              <a:defRPr>
                <a:solidFill>
                  <a:schemeClr val="dk2"/>
                </a:solidFill>
              </a:defRPr>
            </a:lvl5pPr>
            <a:lvl6pPr lvl="5">
              <a:spcBef>
                <a:spcPts val="0"/>
              </a:spcBef>
              <a:spcAft>
                <a:spcPts val="0"/>
              </a:spcAft>
              <a:buClr>
                <a:schemeClr val="dk2"/>
              </a:buClr>
              <a:buSzPts val="2400"/>
              <a:buNone/>
              <a:defRPr>
                <a:solidFill>
                  <a:schemeClr val="dk2"/>
                </a:solidFill>
              </a:defRPr>
            </a:lvl6pPr>
            <a:lvl7pPr lvl="6">
              <a:spcBef>
                <a:spcPts val="0"/>
              </a:spcBef>
              <a:spcAft>
                <a:spcPts val="0"/>
              </a:spcAft>
              <a:buClr>
                <a:schemeClr val="dk2"/>
              </a:buClr>
              <a:buSzPts val="2400"/>
              <a:buNone/>
              <a:defRPr>
                <a:solidFill>
                  <a:schemeClr val="dk2"/>
                </a:solidFill>
              </a:defRPr>
            </a:lvl7pPr>
            <a:lvl8pPr lvl="7">
              <a:spcBef>
                <a:spcPts val="0"/>
              </a:spcBef>
              <a:spcAft>
                <a:spcPts val="0"/>
              </a:spcAft>
              <a:buClr>
                <a:schemeClr val="dk2"/>
              </a:buClr>
              <a:buSzPts val="2400"/>
              <a:buNone/>
              <a:defRPr>
                <a:solidFill>
                  <a:schemeClr val="dk2"/>
                </a:solidFill>
              </a:defRPr>
            </a:lvl8pPr>
            <a:lvl9pPr lvl="8">
              <a:spcBef>
                <a:spcPts val="0"/>
              </a:spcBef>
              <a:spcAft>
                <a:spcPts val="0"/>
              </a:spcAft>
              <a:buClr>
                <a:schemeClr val="dk2"/>
              </a:buClr>
              <a:buSzPts val="2400"/>
              <a:buNone/>
              <a:defRPr>
                <a:solidFill>
                  <a:schemeClr val="dk2"/>
                </a:solidFill>
              </a:defRPr>
            </a:lvl9pPr>
          </a:lstStyle>
          <a:p>
            <a:endParaRPr/>
          </a:p>
        </p:txBody>
      </p:sp>
      <p:sp>
        <p:nvSpPr>
          <p:cNvPr id="61" name="Google Shape;61;p7"/>
          <p:cNvSpPr txBox="1">
            <a:spLocks noGrp="1"/>
          </p:cNvSpPr>
          <p:nvPr>
            <p:ph type="body" idx="3"/>
          </p:nvPr>
        </p:nvSpPr>
        <p:spPr>
          <a:xfrm>
            <a:off x="6057900" y="2814700"/>
            <a:ext cx="2857500" cy="2105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dk2"/>
              </a:buClr>
              <a:buSzPts val="1200"/>
              <a:buChar char="●"/>
              <a:defRPr>
                <a:solidFill>
                  <a:schemeClr val="dk2"/>
                </a:solidFill>
              </a:defRPr>
            </a:lvl1pPr>
            <a:lvl2pPr marL="914400" lvl="1" indent="-304800">
              <a:spcBef>
                <a:spcPts val="0"/>
              </a:spcBef>
              <a:spcAft>
                <a:spcPts val="0"/>
              </a:spcAft>
              <a:buClr>
                <a:schemeClr val="dk2"/>
              </a:buClr>
              <a:buSzPts val="1200"/>
              <a:buChar char="○"/>
              <a:defRPr>
                <a:solidFill>
                  <a:schemeClr val="dk2"/>
                </a:solidFill>
              </a:defRPr>
            </a:lvl2pPr>
            <a:lvl3pPr marL="1371600" lvl="2" indent="-304800">
              <a:spcBef>
                <a:spcPts val="0"/>
              </a:spcBef>
              <a:spcAft>
                <a:spcPts val="0"/>
              </a:spcAft>
              <a:buClr>
                <a:schemeClr val="dk2"/>
              </a:buClr>
              <a:buSzPts val="1200"/>
              <a:buChar char="■"/>
              <a:defRPr>
                <a:solidFill>
                  <a:schemeClr val="dk2"/>
                </a:solidFill>
              </a:defRPr>
            </a:lvl3pPr>
            <a:lvl4pPr marL="1828800" lvl="3" indent="-304800">
              <a:spcBef>
                <a:spcPts val="0"/>
              </a:spcBef>
              <a:spcAft>
                <a:spcPts val="0"/>
              </a:spcAft>
              <a:buClr>
                <a:schemeClr val="dk2"/>
              </a:buClr>
              <a:buSzPts val="1200"/>
              <a:buChar char="●"/>
              <a:defRPr>
                <a:solidFill>
                  <a:schemeClr val="dk2"/>
                </a:solidFill>
              </a:defRPr>
            </a:lvl4pPr>
            <a:lvl5pPr marL="2286000" lvl="4" indent="-304800">
              <a:spcBef>
                <a:spcPts val="0"/>
              </a:spcBef>
              <a:spcAft>
                <a:spcPts val="0"/>
              </a:spcAft>
              <a:buClr>
                <a:schemeClr val="dk2"/>
              </a:buClr>
              <a:buSzPts val="1200"/>
              <a:buChar char="○"/>
              <a:defRPr>
                <a:solidFill>
                  <a:schemeClr val="dk2"/>
                </a:solidFill>
              </a:defRPr>
            </a:lvl5pPr>
            <a:lvl6pPr marL="2743200" lvl="5" indent="-304800">
              <a:spcBef>
                <a:spcPts val="0"/>
              </a:spcBef>
              <a:spcAft>
                <a:spcPts val="0"/>
              </a:spcAft>
              <a:buClr>
                <a:schemeClr val="dk2"/>
              </a:buClr>
              <a:buSzPts val="1200"/>
              <a:buChar char="■"/>
              <a:defRPr>
                <a:solidFill>
                  <a:schemeClr val="dk2"/>
                </a:solidFill>
              </a:defRPr>
            </a:lvl6pPr>
            <a:lvl7pPr marL="3200400" lvl="6" indent="-304800">
              <a:spcBef>
                <a:spcPts val="0"/>
              </a:spcBef>
              <a:spcAft>
                <a:spcPts val="0"/>
              </a:spcAft>
              <a:buClr>
                <a:schemeClr val="dk2"/>
              </a:buClr>
              <a:buSzPts val="1200"/>
              <a:buChar char="●"/>
              <a:defRPr>
                <a:solidFill>
                  <a:schemeClr val="dk2"/>
                </a:solidFill>
              </a:defRPr>
            </a:lvl7pPr>
            <a:lvl8pPr marL="3657600" lvl="7" indent="-304800">
              <a:spcBef>
                <a:spcPts val="0"/>
              </a:spcBef>
              <a:spcAft>
                <a:spcPts val="0"/>
              </a:spcAft>
              <a:buClr>
                <a:schemeClr val="dk2"/>
              </a:buClr>
              <a:buSzPts val="1200"/>
              <a:buChar char="○"/>
              <a:defRPr>
                <a:solidFill>
                  <a:schemeClr val="dk2"/>
                </a:solidFill>
              </a:defRPr>
            </a:lvl8pPr>
            <a:lvl9pPr marL="4114800" lvl="8" indent="-304800">
              <a:spcBef>
                <a:spcPts val="0"/>
              </a:spcBef>
              <a:spcAft>
                <a:spcPts val="0"/>
              </a:spcAft>
              <a:buClr>
                <a:schemeClr val="dk2"/>
              </a:buClr>
              <a:buSzPts val="1200"/>
              <a:buChar char="■"/>
              <a:defRPr>
                <a:solidFill>
                  <a:schemeClr val="dk2"/>
                </a:solidFill>
              </a:defRPr>
            </a:lvl9pPr>
          </a:lstStyle>
          <a:p>
            <a:endParaRPr/>
          </a:p>
        </p:txBody>
      </p:sp>
      <p:sp>
        <p:nvSpPr>
          <p:cNvPr id="62" name="Google Shape;62;p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hree storyboards">
  <p:cSld name="CUSTOM_4_1_1">
    <p:spTree>
      <p:nvGrpSpPr>
        <p:cNvPr id="1" name="Shape 507"/>
        <p:cNvGrpSpPr/>
        <p:nvPr/>
      </p:nvGrpSpPr>
      <p:grpSpPr>
        <a:xfrm>
          <a:off x="0" y="0"/>
          <a:ext cx="0" cy="0"/>
          <a:chOff x="0" y="0"/>
          <a:chExt cx="0" cy="0"/>
        </a:xfrm>
      </p:grpSpPr>
      <p:sp>
        <p:nvSpPr>
          <p:cNvPr id="508" name="Google Shape;508;p53"/>
          <p:cNvSpPr txBox="1">
            <a:spLocks noGrp="1"/>
          </p:cNvSpPr>
          <p:nvPr>
            <p:ph type="body" idx="1"/>
          </p:nvPr>
        </p:nvSpPr>
        <p:spPr>
          <a:xfrm>
            <a:off x="311700" y="3911700"/>
            <a:ext cx="2627100" cy="1018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509" name="Google Shape;509;p53"/>
          <p:cNvSpPr>
            <a:spLocks noGrp="1"/>
          </p:cNvSpPr>
          <p:nvPr>
            <p:ph type="pic" idx="2"/>
          </p:nvPr>
        </p:nvSpPr>
        <p:spPr>
          <a:xfrm>
            <a:off x="6205225" y="1128325"/>
            <a:ext cx="2627100" cy="2273100"/>
          </a:xfrm>
          <a:prstGeom prst="rect">
            <a:avLst/>
          </a:prstGeom>
          <a:noFill/>
          <a:ln>
            <a:noFill/>
          </a:ln>
        </p:spPr>
      </p:sp>
      <p:sp>
        <p:nvSpPr>
          <p:cNvPr id="510" name="Google Shape;510;p53"/>
          <p:cNvSpPr>
            <a:spLocks noGrp="1"/>
          </p:cNvSpPr>
          <p:nvPr>
            <p:ph type="pic" idx="3"/>
          </p:nvPr>
        </p:nvSpPr>
        <p:spPr>
          <a:xfrm>
            <a:off x="311725" y="1128325"/>
            <a:ext cx="2627100" cy="2273100"/>
          </a:xfrm>
          <a:prstGeom prst="rect">
            <a:avLst/>
          </a:prstGeom>
          <a:noFill/>
          <a:ln>
            <a:noFill/>
          </a:ln>
        </p:spPr>
      </p:sp>
      <p:sp>
        <p:nvSpPr>
          <p:cNvPr id="511" name="Google Shape;511;p53"/>
          <p:cNvSpPr txBox="1">
            <a:spLocks noGrp="1"/>
          </p:cNvSpPr>
          <p:nvPr>
            <p:ph type="body" idx="4"/>
          </p:nvPr>
        </p:nvSpPr>
        <p:spPr>
          <a:xfrm>
            <a:off x="6205225" y="3911700"/>
            <a:ext cx="2627100" cy="1018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512" name="Google Shape;512;p53"/>
          <p:cNvSpPr>
            <a:spLocks noGrp="1"/>
          </p:cNvSpPr>
          <p:nvPr>
            <p:ph type="pic" idx="5"/>
          </p:nvPr>
        </p:nvSpPr>
        <p:spPr>
          <a:xfrm>
            <a:off x="3255250" y="1128325"/>
            <a:ext cx="2627100" cy="2273100"/>
          </a:xfrm>
          <a:prstGeom prst="rect">
            <a:avLst/>
          </a:prstGeom>
          <a:noFill/>
          <a:ln>
            <a:noFill/>
          </a:ln>
        </p:spPr>
      </p:sp>
      <p:sp>
        <p:nvSpPr>
          <p:cNvPr id="513" name="Google Shape;513;p53"/>
          <p:cNvSpPr txBox="1">
            <a:spLocks noGrp="1"/>
          </p:cNvSpPr>
          <p:nvPr>
            <p:ph type="body" idx="6"/>
          </p:nvPr>
        </p:nvSpPr>
        <p:spPr>
          <a:xfrm>
            <a:off x="3255250" y="3911700"/>
            <a:ext cx="2627100" cy="1018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514" name="Google Shape;514;p5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
        <p:nvSpPr>
          <p:cNvPr id="515" name="Google Shape;515;p5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516" name="Google Shape;516;p53"/>
          <p:cNvSpPr txBox="1">
            <a:spLocks noGrp="1"/>
          </p:cNvSpPr>
          <p:nvPr>
            <p:ph type="subTitle" idx="7"/>
          </p:nvPr>
        </p:nvSpPr>
        <p:spPr>
          <a:xfrm>
            <a:off x="311725" y="3430500"/>
            <a:ext cx="2627100" cy="4812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517" name="Google Shape;517;p53"/>
          <p:cNvSpPr txBox="1">
            <a:spLocks noGrp="1"/>
          </p:cNvSpPr>
          <p:nvPr>
            <p:ph type="subTitle" idx="8"/>
          </p:nvPr>
        </p:nvSpPr>
        <p:spPr>
          <a:xfrm>
            <a:off x="6205225" y="3430500"/>
            <a:ext cx="2627100" cy="4812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518" name="Google Shape;518;p53"/>
          <p:cNvSpPr txBox="1">
            <a:spLocks noGrp="1"/>
          </p:cNvSpPr>
          <p:nvPr>
            <p:ph type="subTitle" idx="9"/>
          </p:nvPr>
        </p:nvSpPr>
        <p:spPr>
          <a:xfrm>
            <a:off x="3255250" y="3430500"/>
            <a:ext cx="2627100" cy="4812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Image only">
  <p:cSld name="CUSTOM_5_1">
    <p:spTree>
      <p:nvGrpSpPr>
        <p:cNvPr id="1" name="Shape 519"/>
        <p:cNvGrpSpPr/>
        <p:nvPr/>
      </p:nvGrpSpPr>
      <p:grpSpPr>
        <a:xfrm>
          <a:off x="0" y="0"/>
          <a:ext cx="0" cy="0"/>
          <a:chOff x="0" y="0"/>
          <a:chExt cx="0" cy="0"/>
        </a:xfrm>
      </p:grpSpPr>
      <p:sp>
        <p:nvSpPr>
          <p:cNvPr id="520" name="Google Shape;520;p54"/>
          <p:cNvSpPr>
            <a:spLocks noGrp="1"/>
          </p:cNvSpPr>
          <p:nvPr>
            <p:ph type="pic" idx="2"/>
          </p:nvPr>
        </p:nvSpPr>
        <p:spPr>
          <a:xfrm>
            <a:off x="311700" y="445025"/>
            <a:ext cx="8520600" cy="4218300"/>
          </a:xfrm>
          <a:prstGeom prst="rect">
            <a:avLst/>
          </a:prstGeom>
          <a:noFill/>
          <a:ln>
            <a:noFill/>
          </a:ln>
        </p:spPr>
      </p:sp>
      <p:sp>
        <p:nvSpPr>
          <p:cNvPr id="521" name="Google Shape;521;p5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Image grid">
  <p:cSld name="CUSTOM_6_1">
    <p:spTree>
      <p:nvGrpSpPr>
        <p:cNvPr id="1" name="Shape 522"/>
        <p:cNvGrpSpPr/>
        <p:nvPr/>
      </p:nvGrpSpPr>
      <p:grpSpPr>
        <a:xfrm>
          <a:off x="0" y="0"/>
          <a:ext cx="0" cy="0"/>
          <a:chOff x="0" y="0"/>
          <a:chExt cx="0" cy="0"/>
        </a:xfrm>
      </p:grpSpPr>
      <p:sp>
        <p:nvSpPr>
          <p:cNvPr id="523" name="Google Shape;523;p5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
        <p:nvSpPr>
          <p:cNvPr id="524" name="Google Shape;524;p55"/>
          <p:cNvSpPr>
            <a:spLocks noGrp="1"/>
          </p:cNvSpPr>
          <p:nvPr>
            <p:ph type="pic" idx="2"/>
          </p:nvPr>
        </p:nvSpPr>
        <p:spPr>
          <a:xfrm>
            <a:off x="3389600" y="118913"/>
            <a:ext cx="1643700" cy="1535100"/>
          </a:xfrm>
          <a:prstGeom prst="rect">
            <a:avLst/>
          </a:prstGeom>
          <a:noFill/>
          <a:ln>
            <a:noFill/>
          </a:ln>
        </p:spPr>
      </p:sp>
      <p:sp>
        <p:nvSpPr>
          <p:cNvPr id="525" name="Google Shape;525;p55"/>
          <p:cNvSpPr>
            <a:spLocks noGrp="1"/>
          </p:cNvSpPr>
          <p:nvPr>
            <p:ph type="pic" idx="3"/>
          </p:nvPr>
        </p:nvSpPr>
        <p:spPr>
          <a:xfrm>
            <a:off x="5195935" y="118913"/>
            <a:ext cx="1643700" cy="1535100"/>
          </a:xfrm>
          <a:prstGeom prst="rect">
            <a:avLst/>
          </a:prstGeom>
          <a:noFill/>
          <a:ln>
            <a:noFill/>
          </a:ln>
        </p:spPr>
      </p:sp>
      <p:sp>
        <p:nvSpPr>
          <p:cNvPr id="526" name="Google Shape;526;p55"/>
          <p:cNvSpPr>
            <a:spLocks noGrp="1"/>
          </p:cNvSpPr>
          <p:nvPr>
            <p:ph type="pic" idx="4"/>
          </p:nvPr>
        </p:nvSpPr>
        <p:spPr>
          <a:xfrm>
            <a:off x="7002270" y="118913"/>
            <a:ext cx="1643700" cy="1535100"/>
          </a:xfrm>
          <a:prstGeom prst="rect">
            <a:avLst/>
          </a:prstGeom>
          <a:noFill/>
          <a:ln>
            <a:noFill/>
          </a:ln>
        </p:spPr>
      </p:sp>
      <p:sp>
        <p:nvSpPr>
          <p:cNvPr id="527" name="Google Shape;527;p55"/>
          <p:cNvSpPr>
            <a:spLocks noGrp="1"/>
          </p:cNvSpPr>
          <p:nvPr>
            <p:ph type="pic" idx="5"/>
          </p:nvPr>
        </p:nvSpPr>
        <p:spPr>
          <a:xfrm>
            <a:off x="3389588" y="1804212"/>
            <a:ext cx="1643700" cy="1535100"/>
          </a:xfrm>
          <a:prstGeom prst="rect">
            <a:avLst/>
          </a:prstGeom>
          <a:noFill/>
          <a:ln>
            <a:noFill/>
          </a:ln>
        </p:spPr>
      </p:sp>
      <p:sp>
        <p:nvSpPr>
          <p:cNvPr id="528" name="Google Shape;528;p55"/>
          <p:cNvSpPr>
            <a:spLocks noGrp="1"/>
          </p:cNvSpPr>
          <p:nvPr>
            <p:ph type="pic" idx="6"/>
          </p:nvPr>
        </p:nvSpPr>
        <p:spPr>
          <a:xfrm>
            <a:off x="5195922" y="1804212"/>
            <a:ext cx="1643700" cy="1535100"/>
          </a:xfrm>
          <a:prstGeom prst="rect">
            <a:avLst/>
          </a:prstGeom>
          <a:noFill/>
          <a:ln>
            <a:noFill/>
          </a:ln>
        </p:spPr>
      </p:sp>
      <p:sp>
        <p:nvSpPr>
          <p:cNvPr id="529" name="Google Shape;529;p55"/>
          <p:cNvSpPr>
            <a:spLocks noGrp="1"/>
          </p:cNvSpPr>
          <p:nvPr>
            <p:ph type="pic" idx="7"/>
          </p:nvPr>
        </p:nvSpPr>
        <p:spPr>
          <a:xfrm>
            <a:off x="7002257" y="1804212"/>
            <a:ext cx="1643700" cy="1535100"/>
          </a:xfrm>
          <a:prstGeom prst="rect">
            <a:avLst/>
          </a:prstGeom>
          <a:noFill/>
          <a:ln>
            <a:noFill/>
          </a:ln>
        </p:spPr>
      </p:sp>
      <p:sp>
        <p:nvSpPr>
          <p:cNvPr id="530" name="Google Shape;530;p55"/>
          <p:cNvSpPr txBox="1">
            <a:spLocks noGrp="1"/>
          </p:cNvSpPr>
          <p:nvPr>
            <p:ph type="title"/>
          </p:nvPr>
        </p:nvSpPr>
        <p:spPr>
          <a:xfrm>
            <a:off x="351550" y="445025"/>
            <a:ext cx="2596800" cy="1706400"/>
          </a:xfrm>
          <a:prstGeom prst="rect">
            <a:avLst/>
          </a:prstGeom>
        </p:spPr>
        <p:txBody>
          <a:bodyPr spcFirstLastPara="1" wrap="square" lIns="91425" tIns="91425" rIns="91425" bIns="91425" anchor="t" anchorCtr="0">
            <a:spAutoFit/>
          </a:bodyPr>
          <a:lstStyle>
            <a:lvl1pPr lvl="0">
              <a:spcBef>
                <a:spcPts val="0"/>
              </a:spcBef>
              <a:spcAft>
                <a:spcPts val="0"/>
              </a:spcAft>
              <a:buSzPts val="36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531" name="Google Shape;531;p55"/>
          <p:cNvSpPr>
            <a:spLocks noGrp="1"/>
          </p:cNvSpPr>
          <p:nvPr>
            <p:ph type="pic" idx="8"/>
          </p:nvPr>
        </p:nvSpPr>
        <p:spPr>
          <a:xfrm>
            <a:off x="3389588" y="3489487"/>
            <a:ext cx="1643700" cy="1535100"/>
          </a:xfrm>
          <a:prstGeom prst="rect">
            <a:avLst/>
          </a:prstGeom>
          <a:noFill/>
          <a:ln>
            <a:noFill/>
          </a:ln>
        </p:spPr>
      </p:sp>
      <p:sp>
        <p:nvSpPr>
          <p:cNvPr id="532" name="Google Shape;532;p55"/>
          <p:cNvSpPr>
            <a:spLocks noGrp="1"/>
          </p:cNvSpPr>
          <p:nvPr>
            <p:ph type="pic" idx="9"/>
          </p:nvPr>
        </p:nvSpPr>
        <p:spPr>
          <a:xfrm>
            <a:off x="5195922" y="3489487"/>
            <a:ext cx="1643700" cy="1535100"/>
          </a:xfrm>
          <a:prstGeom prst="rect">
            <a:avLst/>
          </a:prstGeom>
          <a:noFill/>
          <a:ln>
            <a:noFill/>
          </a:ln>
        </p:spPr>
      </p:sp>
      <p:sp>
        <p:nvSpPr>
          <p:cNvPr id="533" name="Google Shape;533;p55"/>
          <p:cNvSpPr>
            <a:spLocks noGrp="1"/>
          </p:cNvSpPr>
          <p:nvPr>
            <p:ph type="pic" idx="13"/>
          </p:nvPr>
        </p:nvSpPr>
        <p:spPr>
          <a:xfrm>
            <a:off x="7002257" y="3489487"/>
            <a:ext cx="1643700" cy="1535100"/>
          </a:xfrm>
          <a:prstGeom prst="rect">
            <a:avLst/>
          </a:prstGeom>
          <a:noFill/>
          <a:ln>
            <a:noFill/>
          </a:ln>
        </p:spPr>
      </p:sp>
    </p:spTree>
  </p:cSld>
  <p:clrMapOvr>
    <a:masterClrMapping/>
  </p:clrMapOvr>
  <p:extLst>
    <p:ext uri="{DCECCB84-F9BA-43D5-87BE-67443E8EF086}">
      <p15:sldGuideLst xmlns:p15="http://schemas.microsoft.com/office/powerpoint/2012/main">
        <p15:guide id="1" pos="5564">
          <p15:clr>
            <a:srgbClr val="E46962"/>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extLst>
      <p:ext uri="{BB962C8B-B14F-4D97-AF65-F5344CB8AC3E}">
        <p14:creationId xmlns:p14="http://schemas.microsoft.com/office/powerpoint/2010/main" val="20586635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extLst>
      <p:ext uri="{BB962C8B-B14F-4D97-AF65-F5344CB8AC3E}">
        <p14:creationId xmlns:p14="http://schemas.microsoft.com/office/powerpoint/2010/main" val="429272701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extLst>
      <p:ext uri="{BB962C8B-B14F-4D97-AF65-F5344CB8AC3E}">
        <p14:creationId xmlns:p14="http://schemas.microsoft.com/office/powerpoint/2010/main" val="217167652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extLst>
      <p:ext uri="{BB962C8B-B14F-4D97-AF65-F5344CB8AC3E}">
        <p14:creationId xmlns:p14="http://schemas.microsoft.com/office/powerpoint/2010/main" val="86111882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extLst>
      <p:ext uri="{BB962C8B-B14F-4D97-AF65-F5344CB8AC3E}">
        <p14:creationId xmlns:p14="http://schemas.microsoft.com/office/powerpoint/2010/main" val="385270005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extLst>
      <p:ext uri="{BB962C8B-B14F-4D97-AF65-F5344CB8AC3E}">
        <p14:creationId xmlns:p14="http://schemas.microsoft.com/office/powerpoint/2010/main" val="360342636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extLst>
      <p:ext uri="{BB962C8B-B14F-4D97-AF65-F5344CB8AC3E}">
        <p14:creationId xmlns:p14="http://schemas.microsoft.com/office/powerpoint/2010/main" val="712609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Q1 slide">
  <p:cSld name="ONE_COLUMN_TEXT">
    <p:spTree>
      <p:nvGrpSpPr>
        <p:cNvPr id="1" name="Shape 63"/>
        <p:cNvGrpSpPr/>
        <p:nvPr/>
      </p:nvGrpSpPr>
      <p:grpSpPr>
        <a:xfrm>
          <a:off x="0" y="0"/>
          <a:ext cx="0" cy="0"/>
          <a:chOff x="0" y="0"/>
          <a:chExt cx="0" cy="0"/>
        </a:xfrm>
      </p:grpSpPr>
      <p:graphicFrame>
        <p:nvGraphicFramePr>
          <p:cNvPr id="64" name="Google Shape;64;p8"/>
          <p:cNvGraphicFramePr/>
          <p:nvPr/>
        </p:nvGraphicFramePr>
        <p:xfrm>
          <a:off x="228588" y="673800"/>
          <a:ext cx="3000000" cy="3000000"/>
        </p:xfrm>
        <a:graphic>
          <a:graphicData uri="http://schemas.openxmlformats.org/drawingml/2006/table">
            <a:tbl>
              <a:tblPr>
                <a:noFill/>
                <a:tableStyleId>{98263D42-95D7-41A4-A575-99D32291D63E}</a:tableStyleId>
              </a:tblPr>
              <a:tblGrid>
                <a:gridCol w="8686800">
                  <a:extLst>
                    <a:ext uri="{9D8B030D-6E8A-4147-A177-3AD203B41FA5}">
                      <a16:colId xmlns:a16="http://schemas.microsoft.com/office/drawing/2014/main" val="20000"/>
                    </a:ext>
                  </a:extLst>
                </a:gridCol>
              </a:tblGrid>
              <a:tr h="1578575">
                <a:tc>
                  <a:txBody>
                    <a:bodyPr/>
                    <a:lstStyle/>
                    <a:p>
                      <a:pPr marL="0" lvl="0" indent="0" algn="l" rtl="0">
                        <a:spcBef>
                          <a:spcPts val="0"/>
                        </a:spcBef>
                        <a:spcAft>
                          <a:spcPts val="0"/>
                        </a:spcAft>
                        <a:buNone/>
                      </a:pPr>
                      <a:endParaRPr dirty="0"/>
                    </a:p>
                  </a:txBody>
                  <a:tcPr marL="91425" marR="91425" marT="91425" marB="91425">
                    <a:lnL w="28575" cap="flat" cmpd="sng">
                      <a:solidFill>
                        <a:srgbClr val="FFFCE9">
                          <a:alpha val="0"/>
                        </a:srgbClr>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65" name="Google Shape;65;p8"/>
          <p:cNvSpPr txBox="1">
            <a:spLocks noGrp="1"/>
          </p:cNvSpPr>
          <p:nvPr>
            <p:ph type="title"/>
          </p:nvPr>
        </p:nvSpPr>
        <p:spPr>
          <a:xfrm>
            <a:off x="5351675" y="760825"/>
            <a:ext cx="3449400" cy="1404300"/>
          </a:xfrm>
          <a:prstGeom prst="rect">
            <a:avLst/>
          </a:prstGeom>
        </p:spPr>
        <p:txBody>
          <a:bodyPr spcFirstLastPara="1" wrap="square" lIns="91425" tIns="91425" rIns="91425" bIns="91425" anchor="ctr" anchorCtr="0">
            <a:normAutofit/>
          </a:bodyPr>
          <a:lstStyle>
            <a:lvl1pPr lvl="0" algn="r">
              <a:spcBef>
                <a:spcPts val="0"/>
              </a:spcBef>
              <a:spcAft>
                <a:spcPts val="0"/>
              </a:spcAft>
              <a:buClr>
                <a:schemeClr val="dk1"/>
              </a:buClr>
              <a:buSzPts val="9600"/>
              <a:buNone/>
              <a:defRPr sz="9600"/>
            </a:lvl1pPr>
            <a:lvl2pPr lvl="1" algn="r">
              <a:spcBef>
                <a:spcPts val="0"/>
              </a:spcBef>
              <a:spcAft>
                <a:spcPts val="0"/>
              </a:spcAft>
              <a:buSzPts val="4800"/>
              <a:buNone/>
              <a:defRPr/>
            </a:lvl2pPr>
            <a:lvl3pPr lvl="2" algn="r">
              <a:spcBef>
                <a:spcPts val="0"/>
              </a:spcBef>
              <a:spcAft>
                <a:spcPts val="0"/>
              </a:spcAft>
              <a:buSzPts val="4800"/>
              <a:buNone/>
              <a:defRPr/>
            </a:lvl3pPr>
            <a:lvl4pPr lvl="3" algn="r">
              <a:spcBef>
                <a:spcPts val="0"/>
              </a:spcBef>
              <a:spcAft>
                <a:spcPts val="0"/>
              </a:spcAft>
              <a:buSzPts val="4800"/>
              <a:buNone/>
              <a:defRPr/>
            </a:lvl4pPr>
            <a:lvl5pPr lvl="4" algn="r">
              <a:spcBef>
                <a:spcPts val="0"/>
              </a:spcBef>
              <a:spcAft>
                <a:spcPts val="0"/>
              </a:spcAft>
              <a:buSzPts val="4800"/>
              <a:buNone/>
              <a:defRPr/>
            </a:lvl5pPr>
            <a:lvl6pPr lvl="5" algn="r">
              <a:spcBef>
                <a:spcPts val="0"/>
              </a:spcBef>
              <a:spcAft>
                <a:spcPts val="0"/>
              </a:spcAft>
              <a:buSzPts val="4800"/>
              <a:buNone/>
              <a:defRPr/>
            </a:lvl6pPr>
            <a:lvl7pPr lvl="6" algn="r">
              <a:spcBef>
                <a:spcPts val="0"/>
              </a:spcBef>
              <a:spcAft>
                <a:spcPts val="0"/>
              </a:spcAft>
              <a:buSzPts val="4800"/>
              <a:buNone/>
              <a:defRPr/>
            </a:lvl7pPr>
            <a:lvl8pPr lvl="7" algn="r">
              <a:spcBef>
                <a:spcPts val="0"/>
              </a:spcBef>
              <a:spcAft>
                <a:spcPts val="0"/>
              </a:spcAft>
              <a:buSzPts val="4800"/>
              <a:buNone/>
              <a:defRPr/>
            </a:lvl8pPr>
            <a:lvl9pPr lvl="8" algn="r">
              <a:spcBef>
                <a:spcPts val="0"/>
              </a:spcBef>
              <a:spcAft>
                <a:spcPts val="0"/>
              </a:spcAft>
              <a:buSzPts val="4800"/>
              <a:buNone/>
              <a:defRPr/>
            </a:lvl9pPr>
          </a:lstStyle>
          <a:p>
            <a:endParaRPr/>
          </a:p>
        </p:txBody>
      </p:sp>
      <p:sp>
        <p:nvSpPr>
          <p:cNvPr id="66" name="Google Shape;66;p8"/>
          <p:cNvSpPr txBox="1">
            <a:spLocks noGrp="1"/>
          </p:cNvSpPr>
          <p:nvPr>
            <p:ph type="subTitle" idx="1"/>
          </p:nvPr>
        </p:nvSpPr>
        <p:spPr>
          <a:xfrm>
            <a:off x="227975" y="2357950"/>
            <a:ext cx="3572100" cy="460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1"/>
              </a:buClr>
              <a:buSzPts val="2400"/>
              <a:buNone/>
              <a:defRPr/>
            </a:lvl1pPr>
            <a:lvl2pPr lvl="1">
              <a:spcBef>
                <a:spcPts val="0"/>
              </a:spcBef>
              <a:spcAft>
                <a:spcPts val="0"/>
              </a:spcAft>
              <a:buClr>
                <a:schemeClr val="dk1"/>
              </a:buClr>
              <a:buSzPts val="2400"/>
              <a:buNone/>
              <a:defRPr/>
            </a:lvl2pPr>
            <a:lvl3pPr lvl="2">
              <a:spcBef>
                <a:spcPts val="0"/>
              </a:spcBef>
              <a:spcAft>
                <a:spcPts val="0"/>
              </a:spcAft>
              <a:buClr>
                <a:schemeClr val="dk1"/>
              </a:buClr>
              <a:buSzPts val="2400"/>
              <a:buNone/>
              <a:defRPr/>
            </a:lvl3pPr>
            <a:lvl4pPr lvl="3">
              <a:spcBef>
                <a:spcPts val="0"/>
              </a:spcBef>
              <a:spcAft>
                <a:spcPts val="0"/>
              </a:spcAft>
              <a:buClr>
                <a:schemeClr val="dk1"/>
              </a:buClr>
              <a:buSzPts val="2400"/>
              <a:buNone/>
              <a:defRPr/>
            </a:lvl4pPr>
            <a:lvl5pPr lvl="4">
              <a:spcBef>
                <a:spcPts val="0"/>
              </a:spcBef>
              <a:spcAft>
                <a:spcPts val="0"/>
              </a:spcAft>
              <a:buClr>
                <a:schemeClr val="dk1"/>
              </a:buClr>
              <a:buSzPts val="2400"/>
              <a:buNone/>
              <a:defRPr/>
            </a:lvl5pPr>
            <a:lvl6pPr lvl="5">
              <a:spcBef>
                <a:spcPts val="0"/>
              </a:spcBef>
              <a:spcAft>
                <a:spcPts val="0"/>
              </a:spcAft>
              <a:buClr>
                <a:schemeClr val="dk1"/>
              </a:buClr>
              <a:buSzPts val="2400"/>
              <a:buNone/>
              <a:defRPr/>
            </a:lvl6pPr>
            <a:lvl7pPr lvl="6">
              <a:spcBef>
                <a:spcPts val="0"/>
              </a:spcBef>
              <a:spcAft>
                <a:spcPts val="0"/>
              </a:spcAft>
              <a:buClr>
                <a:schemeClr val="dk1"/>
              </a:buClr>
              <a:buSzPts val="2400"/>
              <a:buNone/>
              <a:defRPr/>
            </a:lvl7pPr>
            <a:lvl8pPr lvl="7">
              <a:spcBef>
                <a:spcPts val="0"/>
              </a:spcBef>
              <a:spcAft>
                <a:spcPts val="0"/>
              </a:spcAft>
              <a:buClr>
                <a:schemeClr val="dk1"/>
              </a:buClr>
              <a:buSzPts val="2400"/>
              <a:buNone/>
              <a:defRPr/>
            </a:lvl8pPr>
            <a:lvl9pPr lvl="8">
              <a:spcBef>
                <a:spcPts val="0"/>
              </a:spcBef>
              <a:spcAft>
                <a:spcPts val="0"/>
              </a:spcAft>
              <a:buClr>
                <a:schemeClr val="dk1"/>
              </a:buClr>
              <a:buSzPts val="2400"/>
              <a:buNone/>
              <a:defRPr/>
            </a:lvl9pPr>
          </a:lstStyle>
          <a:p>
            <a:endParaRPr/>
          </a:p>
        </p:txBody>
      </p:sp>
      <p:sp>
        <p:nvSpPr>
          <p:cNvPr id="67" name="Google Shape;67;p8"/>
          <p:cNvSpPr txBox="1">
            <a:spLocks noGrp="1"/>
          </p:cNvSpPr>
          <p:nvPr>
            <p:ph type="body" idx="2"/>
          </p:nvPr>
        </p:nvSpPr>
        <p:spPr>
          <a:xfrm>
            <a:off x="227875" y="2923725"/>
            <a:ext cx="3692400" cy="19962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dk1"/>
              </a:buClr>
              <a:buSzPts val="1200"/>
              <a:buChar char="●"/>
              <a:defRPr/>
            </a:lvl1pPr>
            <a:lvl2pPr marL="914400" lvl="1" indent="-304800">
              <a:spcBef>
                <a:spcPts val="0"/>
              </a:spcBef>
              <a:spcAft>
                <a:spcPts val="0"/>
              </a:spcAft>
              <a:buClr>
                <a:schemeClr val="dk1"/>
              </a:buClr>
              <a:buSzPts val="1200"/>
              <a:buChar char="○"/>
              <a:defRPr/>
            </a:lvl2pPr>
            <a:lvl3pPr marL="1371600" lvl="2" indent="-304800">
              <a:spcBef>
                <a:spcPts val="0"/>
              </a:spcBef>
              <a:spcAft>
                <a:spcPts val="0"/>
              </a:spcAft>
              <a:buClr>
                <a:schemeClr val="dk1"/>
              </a:buClr>
              <a:buSzPts val="1200"/>
              <a:buChar char="■"/>
              <a:defRPr/>
            </a:lvl3pPr>
            <a:lvl4pPr marL="1828800" lvl="3" indent="-304800">
              <a:spcBef>
                <a:spcPts val="0"/>
              </a:spcBef>
              <a:spcAft>
                <a:spcPts val="0"/>
              </a:spcAft>
              <a:buClr>
                <a:schemeClr val="dk1"/>
              </a:buClr>
              <a:buSzPts val="1200"/>
              <a:buChar char="●"/>
              <a:defRPr/>
            </a:lvl4pPr>
            <a:lvl5pPr marL="2286000" lvl="4" indent="-304800">
              <a:spcBef>
                <a:spcPts val="0"/>
              </a:spcBef>
              <a:spcAft>
                <a:spcPts val="0"/>
              </a:spcAft>
              <a:buClr>
                <a:schemeClr val="dk1"/>
              </a:buClr>
              <a:buSzPts val="1200"/>
              <a:buChar char="○"/>
              <a:defRPr/>
            </a:lvl5pPr>
            <a:lvl6pPr marL="2743200" lvl="5" indent="-304800">
              <a:spcBef>
                <a:spcPts val="0"/>
              </a:spcBef>
              <a:spcAft>
                <a:spcPts val="0"/>
              </a:spcAft>
              <a:buClr>
                <a:schemeClr val="dk1"/>
              </a:buClr>
              <a:buSzPts val="1200"/>
              <a:buChar char="■"/>
              <a:defRPr/>
            </a:lvl6pPr>
            <a:lvl7pPr marL="3200400" lvl="6" indent="-304800">
              <a:spcBef>
                <a:spcPts val="0"/>
              </a:spcBef>
              <a:spcAft>
                <a:spcPts val="0"/>
              </a:spcAft>
              <a:buClr>
                <a:schemeClr val="dk1"/>
              </a:buClr>
              <a:buSzPts val="1200"/>
              <a:buChar char="●"/>
              <a:defRPr/>
            </a:lvl7pPr>
            <a:lvl8pPr marL="3657600" lvl="7" indent="-304800">
              <a:spcBef>
                <a:spcPts val="0"/>
              </a:spcBef>
              <a:spcAft>
                <a:spcPts val="0"/>
              </a:spcAft>
              <a:buClr>
                <a:schemeClr val="dk1"/>
              </a:buClr>
              <a:buSzPts val="1200"/>
              <a:buChar char="○"/>
              <a:defRPr/>
            </a:lvl8pPr>
            <a:lvl9pPr marL="4114800" lvl="8" indent="-304800">
              <a:spcBef>
                <a:spcPts val="0"/>
              </a:spcBef>
              <a:spcAft>
                <a:spcPts val="0"/>
              </a:spcAft>
              <a:buClr>
                <a:schemeClr val="dk1"/>
              </a:buClr>
              <a:buSzPts val="1200"/>
              <a:buChar char="■"/>
              <a:defRPr/>
            </a:lvl9pPr>
          </a:lstStyle>
          <a:p>
            <a:endParaRPr/>
          </a:p>
        </p:txBody>
      </p:sp>
      <p:cxnSp>
        <p:nvCxnSpPr>
          <p:cNvPr id="68" name="Google Shape;68;p8"/>
          <p:cNvCxnSpPr/>
          <p:nvPr/>
        </p:nvCxnSpPr>
        <p:spPr>
          <a:xfrm>
            <a:off x="7700100" y="2252375"/>
            <a:ext cx="0" cy="281400"/>
          </a:xfrm>
          <a:prstGeom prst="straightConnector1">
            <a:avLst/>
          </a:prstGeom>
          <a:noFill/>
          <a:ln w="28575" cap="flat" cmpd="sng">
            <a:solidFill>
              <a:schemeClr val="dk1"/>
            </a:solidFill>
            <a:prstDash val="solid"/>
            <a:round/>
            <a:headEnd type="none" w="med" len="med"/>
            <a:tailEnd type="none" w="med" len="med"/>
          </a:ln>
        </p:spPr>
      </p:cxnSp>
      <p:sp>
        <p:nvSpPr>
          <p:cNvPr id="69" name="Google Shape;69;p8"/>
          <p:cNvSpPr txBox="1">
            <a:spLocks noGrp="1"/>
          </p:cNvSpPr>
          <p:nvPr>
            <p:ph type="subTitle" idx="3"/>
          </p:nvPr>
        </p:nvSpPr>
        <p:spPr>
          <a:xfrm>
            <a:off x="5351675" y="2357950"/>
            <a:ext cx="591900" cy="460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1"/>
              </a:buClr>
              <a:buSzPts val="2400"/>
              <a:buNone/>
              <a:defRPr/>
            </a:lvl1pPr>
            <a:lvl2pPr lvl="1">
              <a:spcBef>
                <a:spcPts val="0"/>
              </a:spcBef>
              <a:spcAft>
                <a:spcPts val="0"/>
              </a:spcAft>
              <a:buClr>
                <a:schemeClr val="dk1"/>
              </a:buClr>
              <a:buSzPts val="2400"/>
              <a:buNone/>
              <a:defRPr/>
            </a:lvl2pPr>
            <a:lvl3pPr lvl="2">
              <a:spcBef>
                <a:spcPts val="0"/>
              </a:spcBef>
              <a:spcAft>
                <a:spcPts val="0"/>
              </a:spcAft>
              <a:buClr>
                <a:schemeClr val="dk1"/>
              </a:buClr>
              <a:buSzPts val="2400"/>
              <a:buNone/>
              <a:defRPr/>
            </a:lvl3pPr>
            <a:lvl4pPr lvl="3">
              <a:spcBef>
                <a:spcPts val="0"/>
              </a:spcBef>
              <a:spcAft>
                <a:spcPts val="0"/>
              </a:spcAft>
              <a:buClr>
                <a:schemeClr val="dk1"/>
              </a:buClr>
              <a:buSzPts val="2400"/>
              <a:buNone/>
              <a:defRPr/>
            </a:lvl4pPr>
            <a:lvl5pPr lvl="4">
              <a:spcBef>
                <a:spcPts val="0"/>
              </a:spcBef>
              <a:spcAft>
                <a:spcPts val="0"/>
              </a:spcAft>
              <a:buClr>
                <a:schemeClr val="dk1"/>
              </a:buClr>
              <a:buSzPts val="2400"/>
              <a:buNone/>
              <a:defRPr/>
            </a:lvl5pPr>
            <a:lvl6pPr lvl="5">
              <a:spcBef>
                <a:spcPts val="0"/>
              </a:spcBef>
              <a:spcAft>
                <a:spcPts val="0"/>
              </a:spcAft>
              <a:buClr>
                <a:schemeClr val="dk1"/>
              </a:buClr>
              <a:buSzPts val="2400"/>
              <a:buNone/>
              <a:defRPr/>
            </a:lvl6pPr>
            <a:lvl7pPr lvl="6">
              <a:spcBef>
                <a:spcPts val="0"/>
              </a:spcBef>
              <a:spcAft>
                <a:spcPts val="0"/>
              </a:spcAft>
              <a:buClr>
                <a:schemeClr val="dk1"/>
              </a:buClr>
              <a:buSzPts val="2400"/>
              <a:buNone/>
              <a:defRPr/>
            </a:lvl7pPr>
            <a:lvl8pPr lvl="7">
              <a:spcBef>
                <a:spcPts val="0"/>
              </a:spcBef>
              <a:spcAft>
                <a:spcPts val="0"/>
              </a:spcAft>
              <a:buClr>
                <a:schemeClr val="dk1"/>
              </a:buClr>
              <a:buSzPts val="2400"/>
              <a:buNone/>
              <a:defRPr/>
            </a:lvl8pPr>
            <a:lvl9pPr lvl="8">
              <a:spcBef>
                <a:spcPts val="0"/>
              </a:spcBef>
              <a:spcAft>
                <a:spcPts val="0"/>
              </a:spcAft>
              <a:buClr>
                <a:schemeClr val="dk1"/>
              </a:buClr>
              <a:buSzPts val="2400"/>
              <a:buNone/>
              <a:defRPr/>
            </a:lvl9pPr>
          </a:lstStyle>
          <a:p>
            <a:endParaRPr/>
          </a:p>
        </p:txBody>
      </p:sp>
      <p:sp>
        <p:nvSpPr>
          <p:cNvPr id="70" name="Google Shape;70;p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extLst>
      <p:ext uri="{BB962C8B-B14F-4D97-AF65-F5344CB8AC3E}">
        <p14:creationId xmlns:p14="http://schemas.microsoft.com/office/powerpoint/2010/main" val="12023535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extLst>
      <p:ext uri="{BB962C8B-B14F-4D97-AF65-F5344CB8AC3E}">
        <p14:creationId xmlns:p14="http://schemas.microsoft.com/office/powerpoint/2010/main" val="35501200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extLst>
      <p:ext uri="{BB962C8B-B14F-4D97-AF65-F5344CB8AC3E}">
        <p14:creationId xmlns:p14="http://schemas.microsoft.com/office/powerpoint/2010/main" val="1282852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KPI Updates">
  <p:cSld name="MAIN_POINT">
    <p:spTree>
      <p:nvGrpSpPr>
        <p:cNvPr id="1" name="Shape 71"/>
        <p:cNvGrpSpPr/>
        <p:nvPr/>
      </p:nvGrpSpPr>
      <p:grpSpPr>
        <a:xfrm>
          <a:off x="0" y="0"/>
          <a:ext cx="0" cy="0"/>
          <a:chOff x="0" y="0"/>
          <a:chExt cx="0" cy="0"/>
        </a:xfrm>
      </p:grpSpPr>
      <p:graphicFrame>
        <p:nvGraphicFramePr>
          <p:cNvPr id="72" name="Google Shape;72;p9"/>
          <p:cNvGraphicFramePr/>
          <p:nvPr/>
        </p:nvGraphicFramePr>
        <p:xfrm>
          <a:off x="226313" y="1420925"/>
          <a:ext cx="3000000" cy="3000000"/>
        </p:xfrm>
        <a:graphic>
          <a:graphicData uri="http://schemas.openxmlformats.org/drawingml/2006/table">
            <a:tbl>
              <a:tblPr>
                <a:noFill/>
                <a:tableStyleId>{98263D42-95D7-41A4-A575-99D32291D63E}</a:tableStyleId>
              </a:tblPr>
              <a:tblGrid>
                <a:gridCol w="8691375">
                  <a:extLst>
                    <a:ext uri="{9D8B030D-6E8A-4147-A177-3AD203B41FA5}">
                      <a16:colId xmlns:a16="http://schemas.microsoft.com/office/drawing/2014/main" val="20000"/>
                    </a:ext>
                  </a:extLst>
                </a:gridCol>
              </a:tblGrid>
              <a:tr h="987150">
                <a:tc>
                  <a:txBody>
                    <a:bodyPr/>
                    <a:lstStyle/>
                    <a:p>
                      <a:pPr marL="0" lvl="0" indent="0" algn="l" rtl="0">
                        <a:spcBef>
                          <a:spcPts val="0"/>
                        </a:spcBef>
                        <a:spcAft>
                          <a:spcPts val="0"/>
                        </a:spcAft>
                        <a:buNone/>
                      </a:pPr>
                      <a:endParaRPr dirty="0"/>
                    </a:p>
                  </a:txBody>
                  <a:tcPr marL="91425" marR="91425" marT="91425" marB="91425">
                    <a:lnL w="28575" cap="flat" cmpd="sng">
                      <a:solidFill>
                        <a:schemeClr val="dk1">
                          <a:alpha val="0"/>
                        </a:schemeClr>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73" name="Google Shape;73;p9"/>
          <p:cNvGraphicFramePr/>
          <p:nvPr/>
        </p:nvGraphicFramePr>
        <p:xfrm>
          <a:off x="226300" y="2657563"/>
          <a:ext cx="3000000" cy="3000000"/>
        </p:xfrm>
        <a:graphic>
          <a:graphicData uri="http://schemas.openxmlformats.org/drawingml/2006/table">
            <a:tbl>
              <a:tblPr>
                <a:noFill/>
                <a:tableStyleId>{98263D42-95D7-41A4-A575-99D32291D63E}</a:tableStyleId>
              </a:tblPr>
              <a:tblGrid>
                <a:gridCol w="8691375">
                  <a:extLst>
                    <a:ext uri="{9D8B030D-6E8A-4147-A177-3AD203B41FA5}">
                      <a16:colId xmlns:a16="http://schemas.microsoft.com/office/drawing/2014/main" val="20000"/>
                    </a:ext>
                  </a:extLst>
                </a:gridCol>
              </a:tblGrid>
              <a:tr h="987150">
                <a:tc>
                  <a:txBody>
                    <a:bodyPr/>
                    <a:lstStyle/>
                    <a:p>
                      <a:pPr marL="0" lvl="0" indent="0" algn="l" rtl="0">
                        <a:spcBef>
                          <a:spcPts val="0"/>
                        </a:spcBef>
                        <a:spcAft>
                          <a:spcPts val="0"/>
                        </a:spcAft>
                        <a:buNone/>
                      </a:pPr>
                      <a:endParaRPr dirty="0"/>
                    </a:p>
                  </a:txBody>
                  <a:tcPr marL="91425" marR="91425" marT="91425" marB="91425">
                    <a:lnL w="28575" cap="flat" cmpd="sng">
                      <a:solidFill>
                        <a:schemeClr val="dk1">
                          <a:alpha val="0"/>
                        </a:schemeClr>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74" name="Google Shape;74;p9"/>
          <p:cNvGraphicFramePr/>
          <p:nvPr/>
        </p:nvGraphicFramePr>
        <p:xfrm>
          <a:off x="226300" y="3894500"/>
          <a:ext cx="3000000" cy="3000000"/>
        </p:xfrm>
        <a:graphic>
          <a:graphicData uri="http://schemas.openxmlformats.org/drawingml/2006/table">
            <a:tbl>
              <a:tblPr>
                <a:noFill/>
                <a:tableStyleId>{98263D42-95D7-41A4-A575-99D32291D63E}</a:tableStyleId>
              </a:tblPr>
              <a:tblGrid>
                <a:gridCol w="8691375">
                  <a:extLst>
                    <a:ext uri="{9D8B030D-6E8A-4147-A177-3AD203B41FA5}">
                      <a16:colId xmlns:a16="http://schemas.microsoft.com/office/drawing/2014/main" val="20000"/>
                    </a:ext>
                  </a:extLst>
                </a:gridCol>
              </a:tblGrid>
              <a:tr h="987150">
                <a:tc>
                  <a:txBody>
                    <a:bodyPr/>
                    <a:lstStyle/>
                    <a:p>
                      <a:pPr marL="0" lvl="0" indent="0" algn="l" rtl="0">
                        <a:spcBef>
                          <a:spcPts val="0"/>
                        </a:spcBef>
                        <a:spcAft>
                          <a:spcPts val="0"/>
                        </a:spcAft>
                        <a:buNone/>
                      </a:pPr>
                      <a:endParaRPr dirty="0"/>
                    </a:p>
                  </a:txBody>
                  <a:tcPr marL="91425" marR="91425" marT="91425" marB="91425">
                    <a:lnL w="28575" cap="flat" cmpd="sng">
                      <a:solidFill>
                        <a:schemeClr val="dk1">
                          <a:alpha val="0"/>
                        </a:schemeClr>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75" name="Google Shape;75;p9"/>
          <p:cNvSpPr txBox="1">
            <a:spLocks noGrp="1"/>
          </p:cNvSpPr>
          <p:nvPr>
            <p:ph type="title"/>
          </p:nvPr>
        </p:nvSpPr>
        <p:spPr>
          <a:xfrm>
            <a:off x="230900" y="457200"/>
            <a:ext cx="4406400" cy="562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1"/>
              </a:buClr>
              <a:buSzPts val="3600"/>
              <a:buNone/>
              <a:defRPr/>
            </a:lvl1pPr>
            <a:lvl2pPr lvl="1">
              <a:spcBef>
                <a:spcPts val="0"/>
              </a:spcBef>
              <a:spcAft>
                <a:spcPts val="0"/>
              </a:spcAft>
              <a:buClr>
                <a:schemeClr val="dk1"/>
              </a:buClr>
              <a:buSzPts val="3600"/>
              <a:buNone/>
              <a:defRPr sz="3600"/>
            </a:lvl2pPr>
            <a:lvl3pPr lvl="2">
              <a:spcBef>
                <a:spcPts val="0"/>
              </a:spcBef>
              <a:spcAft>
                <a:spcPts val="0"/>
              </a:spcAft>
              <a:buClr>
                <a:schemeClr val="dk1"/>
              </a:buClr>
              <a:buSzPts val="3600"/>
              <a:buNone/>
              <a:defRPr sz="3600"/>
            </a:lvl3pPr>
            <a:lvl4pPr lvl="3">
              <a:spcBef>
                <a:spcPts val="0"/>
              </a:spcBef>
              <a:spcAft>
                <a:spcPts val="0"/>
              </a:spcAft>
              <a:buClr>
                <a:schemeClr val="dk1"/>
              </a:buClr>
              <a:buSzPts val="3600"/>
              <a:buNone/>
              <a:defRPr sz="3600"/>
            </a:lvl4pPr>
            <a:lvl5pPr lvl="4">
              <a:spcBef>
                <a:spcPts val="0"/>
              </a:spcBef>
              <a:spcAft>
                <a:spcPts val="0"/>
              </a:spcAft>
              <a:buClr>
                <a:schemeClr val="dk1"/>
              </a:buClr>
              <a:buSzPts val="3600"/>
              <a:buNone/>
              <a:defRPr sz="3600"/>
            </a:lvl5pPr>
            <a:lvl6pPr lvl="5">
              <a:spcBef>
                <a:spcPts val="0"/>
              </a:spcBef>
              <a:spcAft>
                <a:spcPts val="0"/>
              </a:spcAft>
              <a:buClr>
                <a:schemeClr val="dk1"/>
              </a:buClr>
              <a:buSzPts val="3600"/>
              <a:buNone/>
              <a:defRPr sz="3600"/>
            </a:lvl6pPr>
            <a:lvl7pPr lvl="6">
              <a:spcBef>
                <a:spcPts val="0"/>
              </a:spcBef>
              <a:spcAft>
                <a:spcPts val="0"/>
              </a:spcAft>
              <a:buClr>
                <a:schemeClr val="dk1"/>
              </a:buClr>
              <a:buSzPts val="3600"/>
              <a:buNone/>
              <a:defRPr sz="3600"/>
            </a:lvl7pPr>
            <a:lvl8pPr lvl="7">
              <a:spcBef>
                <a:spcPts val="0"/>
              </a:spcBef>
              <a:spcAft>
                <a:spcPts val="0"/>
              </a:spcAft>
              <a:buClr>
                <a:schemeClr val="dk1"/>
              </a:buClr>
              <a:buSzPts val="3600"/>
              <a:buNone/>
              <a:defRPr sz="3600"/>
            </a:lvl8pPr>
            <a:lvl9pPr lvl="8">
              <a:spcBef>
                <a:spcPts val="0"/>
              </a:spcBef>
              <a:spcAft>
                <a:spcPts val="0"/>
              </a:spcAft>
              <a:buClr>
                <a:schemeClr val="dk1"/>
              </a:buClr>
              <a:buSzPts val="3600"/>
              <a:buNone/>
              <a:defRPr sz="3600"/>
            </a:lvl9pPr>
          </a:lstStyle>
          <a:p>
            <a:endParaRPr/>
          </a:p>
        </p:txBody>
      </p:sp>
      <p:sp>
        <p:nvSpPr>
          <p:cNvPr id="76" name="Google Shape;76;p9"/>
          <p:cNvSpPr txBox="1">
            <a:spLocks noGrp="1"/>
          </p:cNvSpPr>
          <p:nvPr>
            <p:ph type="subTitle" idx="1"/>
          </p:nvPr>
        </p:nvSpPr>
        <p:spPr>
          <a:xfrm>
            <a:off x="230900" y="1420775"/>
            <a:ext cx="2140200" cy="9873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2400"/>
              <a:buNone/>
              <a:defRPr/>
            </a:lvl1pPr>
            <a:lvl2pPr lvl="1">
              <a:spcBef>
                <a:spcPts val="0"/>
              </a:spcBef>
              <a:spcAft>
                <a:spcPts val="0"/>
              </a:spcAft>
              <a:buClr>
                <a:schemeClr val="dk1"/>
              </a:buClr>
              <a:buSzPts val="2400"/>
              <a:buNone/>
              <a:defRPr/>
            </a:lvl2pPr>
            <a:lvl3pPr lvl="2">
              <a:spcBef>
                <a:spcPts val="0"/>
              </a:spcBef>
              <a:spcAft>
                <a:spcPts val="0"/>
              </a:spcAft>
              <a:buClr>
                <a:schemeClr val="dk1"/>
              </a:buClr>
              <a:buSzPts val="2400"/>
              <a:buNone/>
              <a:defRPr/>
            </a:lvl3pPr>
            <a:lvl4pPr lvl="3">
              <a:spcBef>
                <a:spcPts val="0"/>
              </a:spcBef>
              <a:spcAft>
                <a:spcPts val="0"/>
              </a:spcAft>
              <a:buClr>
                <a:schemeClr val="dk1"/>
              </a:buClr>
              <a:buSzPts val="2400"/>
              <a:buNone/>
              <a:defRPr/>
            </a:lvl4pPr>
            <a:lvl5pPr lvl="4">
              <a:spcBef>
                <a:spcPts val="0"/>
              </a:spcBef>
              <a:spcAft>
                <a:spcPts val="0"/>
              </a:spcAft>
              <a:buClr>
                <a:schemeClr val="dk1"/>
              </a:buClr>
              <a:buSzPts val="2400"/>
              <a:buNone/>
              <a:defRPr/>
            </a:lvl5pPr>
            <a:lvl6pPr lvl="5">
              <a:spcBef>
                <a:spcPts val="0"/>
              </a:spcBef>
              <a:spcAft>
                <a:spcPts val="0"/>
              </a:spcAft>
              <a:buClr>
                <a:schemeClr val="dk1"/>
              </a:buClr>
              <a:buSzPts val="2400"/>
              <a:buNone/>
              <a:defRPr/>
            </a:lvl6pPr>
            <a:lvl7pPr lvl="6">
              <a:spcBef>
                <a:spcPts val="0"/>
              </a:spcBef>
              <a:spcAft>
                <a:spcPts val="0"/>
              </a:spcAft>
              <a:buClr>
                <a:schemeClr val="dk1"/>
              </a:buClr>
              <a:buSzPts val="2400"/>
              <a:buNone/>
              <a:defRPr/>
            </a:lvl7pPr>
            <a:lvl8pPr lvl="7">
              <a:spcBef>
                <a:spcPts val="0"/>
              </a:spcBef>
              <a:spcAft>
                <a:spcPts val="0"/>
              </a:spcAft>
              <a:buClr>
                <a:schemeClr val="dk1"/>
              </a:buClr>
              <a:buSzPts val="2400"/>
              <a:buNone/>
              <a:defRPr/>
            </a:lvl8pPr>
            <a:lvl9pPr lvl="8">
              <a:spcBef>
                <a:spcPts val="0"/>
              </a:spcBef>
              <a:spcAft>
                <a:spcPts val="0"/>
              </a:spcAft>
              <a:buClr>
                <a:schemeClr val="dk1"/>
              </a:buClr>
              <a:buSzPts val="2400"/>
              <a:buNone/>
              <a:defRPr/>
            </a:lvl9pPr>
          </a:lstStyle>
          <a:p>
            <a:endParaRPr/>
          </a:p>
        </p:txBody>
      </p:sp>
      <p:sp>
        <p:nvSpPr>
          <p:cNvPr id="77" name="Google Shape;77;p9"/>
          <p:cNvSpPr txBox="1">
            <a:spLocks noGrp="1"/>
          </p:cNvSpPr>
          <p:nvPr>
            <p:ph type="subTitle" idx="2"/>
          </p:nvPr>
        </p:nvSpPr>
        <p:spPr>
          <a:xfrm>
            <a:off x="230900" y="2657638"/>
            <a:ext cx="2140200" cy="9873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2400"/>
              <a:buNone/>
              <a:defRPr/>
            </a:lvl1pPr>
            <a:lvl2pPr lvl="1">
              <a:spcBef>
                <a:spcPts val="0"/>
              </a:spcBef>
              <a:spcAft>
                <a:spcPts val="0"/>
              </a:spcAft>
              <a:buClr>
                <a:schemeClr val="dk1"/>
              </a:buClr>
              <a:buSzPts val="2400"/>
              <a:buNone/>
              <a:defRPr/>
            </a:lvl2pPr>
            <a:lvl3pPr lvl="2">
              <a:spcBef>
                <a:spcPts val="0"/>
              </a:spcBef>
              <a:spcAft>
                <a:spcPts val="0"/>
              </a:spcAft>
              <a:buClr>
                <a:schemeClr val="dk1"/>
              </a:buClr>
              <a:buSzPts val="2400"/>
              <a:buNone/>
              <a:defRPr/>
            </a:lvl3pPr>
            <a:lvl4pPr lvl="3">
              <a:spcBef>
                <a:spcPts val="0"/>
              </a:spcBef>
              <a:spcAft>
                <a:spcPts val="0"/>
              </a:spcAft>
              <a:buClr>
                <a:schemeClr val="dk1"/>
              </a:buClr>
              <a:buSzPts val="2400"/>
              <a:buNone/>
              <a:defRPr/>
            </a:lvl4pPr>
            <a:lvl5pPr lvl="4">
              <a:spcBef>
                <a:spcPts val="0"/>
              </a:spcBef>
              <a:spcAft>
                <a:spcPts val="0"/>
              </a:spcAft>
              <a:buClr>
                <a:schemeClr val="dk1"/>
              </a:buClr>
              <a:buSzPts val="2400"/>
              <a:buNone/>
              <a:defRPr/>
            </a:lvl5pPr>
            <a:lvl6pPr lvl="5">
              <a:spcBef>
                <a:spcPts val="0"/>
              </a:spcBef>
              <a:spcAft>
                <a:spcPts val="0"/>
              </a:spcAft>
              <a:buClr>
                <a:schemeClr val="dk1"/>
              </a:buClr>
              <a:buSzPts val="2400"/>
              <a:buNone/>
              <a:defRPr/>
            </a:lvl6pPr>
            <a:lvl7pPr lvl="6">
              <a:spcBef>
                <a:spcPts val="0"/>
              </a:spcBef>
              <a:spcAft>
                <a:spcPts val="0"/>
              </a:spcAft>
              <a:buClr>
                <a:schemeClr val="dk1"/>
              </a:buClr>
              <a:buSzPts val="2400"/>
              <a:buNone/>
              <a:defRPr/>
            </a:lvl7pPr>
            <a:lvl8pPr lvl="7">
              <a:spcBef>
                <a:spcPts val="0"/>
              </a:spcBef>
              <a:spcAft>
                <a:spcPts val="0"/>
              </a:spcAft>
              <a:buClr>
                <a:schemeClr val="dk1"/>
              </a:buClr>
              <a:buSzPts val="2400"/>
              <a:buNone/>
              <a:defRPr/>
            </a:lvl8pPr>
            <a:lvl9pPr lvl="8">
              <a:spcBef>
                <a:spcPts val="0"/>
              </a:spcBef>
              <a:spcAft>
                <a:spcPts val="0"/>
              </a:spcAft>
              <a:buClr>
                <a:schemeClr val="dk1"/>
              </a:buClr>
              <a:buSzPts val="2400"/>
              <a:buNone/>
              <a:defRPr/>
            </a:lvl9pPr>
          </a:lstStyle>
          <a:p>
            <a:endParaRPr/>
          </a:p>
        </p:txBody>
      </p:sp>
      <p:sp>
        <p:nvSpPr>
          <p:cNvPr id="78" name="Google Shape;78;p9"/>
          <p:cNvSpPr txBox="1">
            <a:spLocks noGrp="1"/>
          </p:cNvSpPr>
          <p:nvPr>
            <p:ph type="subTitle" idx="3"/>
          </p:nvPr>
        </p:nvSpPr>
        <p:spPr>
          <a:xfrm>
            <a:off x="230900" y="3894525"/>
            <a:ext cx="2140200" cy="9873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2400"/>
              <a:buNone/>
              <a:defRPr/>
            </a:lvl1pPr>
            <a:lvl2pPr lvl="1">
              <a:spcBef>
                <a:spcPts val="0"/>
              </a:spcBef>
              <a:spcAft>
                <a:spcPts val="0"/>
              </a:spcAft>
              <a:buClr>
                <a:schemeClr val="dk1"/>
              </a:buClr>
              <a:buSzPts val="2400"/>
              <a:buNone/>
              <a:defRPr/>
            </a:lvl2pPr>
            <a:lvl3pPr lvl="2">
              <a:spcBef>
                <a:spcPts val="0"/>
              </a:spcBef>
              <a:spcAft>
                <a:spcPts val="0"/>
              </a:spcAft>
              <a:buClr>
                <a:schemeClr val="dk1"/>
              </a:buClr>
              <a:buSzPts val="2400"/>
              <a:buNone/>
              <a:defRPr/>
            </a:lvl3pPr>
            <a:lvl4pPr lvl="3">
              <a:spcBef>
                <a:spcPts val="0"/>
              </a:spcBef>
              <a:spcAft>
                <a:spcPts val="0"/>
              </a:spcAft>
              <a:buClr>
                <a:schemeClr val="dk1"/>
              </a:buClr>
              <a:buSzPts val="2400"/>
              <a:buNone/>
              <a:defRPr/>
            </a:lvl4pPr>
            <a:lvl5pPr lvl="4">
              <a:spcBef>
                <a:spcPts val="0"/>
              </a:spcBef>
              <a:spcAft>
                <a:spcPts val="0"/>
              </a:spcAft>
              <a:buClr>
                <a:schemeClr val="dk1"/>
              </a:buClr>
              <a:buSzPts val="2400"/>
              <a:buNone/>
              <a:defRPr/>
            </a:lvl5pPr>
            <a:lvl6pPr lvl="5">
              <a:spcBef>
                <a:spcPts val="0"/>
              </a:spcBef>
              <a:spcAft>
                <a:spcPts val="0"/>
              </a:spcAft>
              <a:buClr>
                <a:schemeClr val="dk1"/>
              </a:buClr>
              <a:buSzPts val="2400"/>
              <a:buNone/>
              <a:defRPr/>
            </a:lvl6pPr>
            <a:lvl7pPr lvl="6">
              <a:spcBef>
                <a:spcPts val="0"/>
              </a:spcBef>
              <a:spcAft>
                <a:spcPts val="0"/>
              </a:spcAft>
              <a:buClr>
                <a:schemeClr val="dk1"/>
              </a:buClr>
              <a:buSzPts val="2400"/>
              <a:buNone/>
              <a:defRPr/>
            </a:lvl7pPr>
            <a:lvl8pPr lvl="7">
              <a:spcBef>
                <a:spcPts val="0"/>
              </a:spcBef>
              <a:spcAft>
                <a:spcPts val="0"/>
              </a:spcAft>
              <a:buClr>
                <a:schemeClr val="dk1"/>
              </a:buClr>
              <a:buSzPts val="2400"/>
              <a:buNone/>
              <a:defRPr/>
            </a:lvl8pPr>
            <a:lvl9pPr lvl="8">
              <a:spcBef>
                <a:spcPts val="0"/>
              </a:spcBef>
              <a:spcAft>
                <a:spcPts val="0"/>
              </a:spcAft>
              <a:buClr>
                <a:schemeClr val="dk1"/>
              </a:buClr>
              <a:buSzPts val="2400"/>
              <a:buNone/>
              <a:defRPr/>
            </a:lvl9pPr>
          </a:lstStyle>
          <a:p>
            <a:endParaRPr/>
          </a:p>
        </p:txBody>
      </p:sp>
      <p:sp>
        <p:nvSpPr>
          <p:cNvPr id="79" name="Google Shape;79;p9"/>
          <p:cNvSpPr txBox="1">
            <a:spLocks noGrp="1"/>
          </p:cNvSpPr>
          <p:nvPr>
            <p:ph type="body" idx="4"/>
          </p:nvPr>
        </p:nvSpPr>
        <p:spPr>
          <a:xfrm>
            <a:off x="3086100" y="1420975"/>
            <a:ext cx="2857500" cy="9870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dk1"/>
              </a:buClr>
              <a:buSzPts val="1000"/>
              <a:buChar char="●"/>
              <a:defRPr sz="1000"/>
            </a:lvl1pPr>
            <a:lvl2pPr marL="914400" lvl="1" indent="-292100">
              <a:spcBef>
                <a:spcPts val="0"/>
              </a:spcBef>
              <a:spcAft>
                <a:spcPts val="0"/>
              </a:spcAft>
              <a:buClr>
                <a:schemeClr val="dk1"/>
              </a:buClr>
              <a:buSzPts val="1000"/>
              <a:buChar char="○"/>
              <a:defRPr sz="1000"/>
            </a:lvl2pPr>
            <a:lvl3pPr marL="1371600" lvl="2" indent="-292100">
              <a:spcBef>
                <a:spcPts val="0"/>
              </a:spcBef>
              <a:spcAft>
                <a:spcPts val="0"/>
              </a:spcAft>
              <a:buClr>
                <a:schemeClr val="dk1"/>
              </a:buClr>
              <a:buSzPts val="1000"/>
              <a:buChar char="■"/>
              <a:defRPr sz="1000"/>
            </a:lvl3pPr>
            <a:lvl4pPr marL="1828800" lvl="3" indent="-292100">
              <a:spcBef>
                <a:spcPts val="0"/>
              </a:spcBef>
              <a:spcAft>
                <a:spcPts val="0"/>
              </a:spcAft>
              <a:buClr>
                <a:schemeClr val="dk1"/>
              </a:buClr>
              <a:buSzPts val="1000"/>
              <a:buChar char="●"/>
              <a:defRPr sz="1000"/>
            </a:lvl4pPr>
            <a:lvl5pPr marL="2286000" lvl="4" indent="-292100">
              <a:spcBef>
                <a:spcPts val="0"/>
              </a:spcBef>
              <a:spcAft>
                <a:spcPts val="0"/>
              </a:spcAft>
              <a:buClr>
                <a:schemeClr val="dk1"/>
              </a:buClr>
              <a:buSzPts val="1000"/>
              <a:buChar char="○"/>
              <a:defRPr sz="1000"/>
            </a:lvl5pPr>
            <a:lvl6pPr marL="2743200" lvl="5" indent="-292100">
              <a:spcBef>
                <a:spcPts val="0"/>
              </a:spcBef>
              <a:spcAft>
                <a:spcPts val="0"/>
              </a:spcAft>
              <a:buClr>
                <a:schemeClr val="dk1"/>
              </a:buClr>
              <a:buSzPts val="1000"/>
              <a:buChar char="■"/>
              <a:defRPr sz="1000"/>
            </a:lvl6pPr>
            <a:lvl7pPr marL="3200400" lvl="6" indent="-292100">
              <a:spcBef>
                <a:spcPts val="0"/>
              </a:spcBef>
              <a:spcAft>
                <a:spcPts val="0"/>
              </a:spcAft>
              <a:buClr>
                <a:schemeClr val="dk1"/>
              </a:buClr>
              <a:buSzPts val="1000"/>
              <a:buChar char="●"/>
              <a:defRPr sz="1000"/>
            </a:lvl7pPr>
            <a:lvl8pPr marL="3657600" lvl="7" indent="-292100">
              <a:spcBef>
                <a:spcPts val="0"/>
              </a:spcBef>
              <a:spcAft>
                <a:spcPts val="0"/>
              </a:spcAft>
              <a:buClr>
                <a:schemeClr val="dk1"/>
              </a:buClr>
              <a:buSzPts val="1000"/>
              <a:buChar char="○"/>
              <a:defRPr sz="1000"/>
            </a:lvl8pPr>
            <a:lvl9pPr marL="4114800" lvl="8" indent="-292100">
              <a:spcBef>
                <a:spcPts val="0"/>
              </a:spcBef>
              <a:spcAft>
                <a:spcPts val="0"/>
              </a:spcAft>
              <a:buClr>
                <a:schemeClr val="dk1"/>
              </a:buClr>
              <a:buSzPts val="1000"/>
              <a:buChar char="■"/>
              <a:defRPr sz="1000"/>
            </a:lvl9pPr>
          </a:lstStyle>
          <a:p>
            <a:endParaRPr/>
          </a:p>
        </p:txBody>
      </p:sp>
      <p:sp>
        <p:nvSpPr>
          <p:cNvPr id="80" name="Google Shape;80;p9"/>
          <p:cNvSpPr txBox="1">
            <a:spLocks noGrp="1"/>
          </p:cNvSpPr>
          <p:nvPr>
            <p:ph type="body" idx="5"/>
          </p:nvPr>
        </p:nvSpPr>
        <p:spPr>
          <a:xfrm>
            <a:off x="3086100" y="2657788"/>
            <a:ext cx="2857500" cy="9870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dk1"/>
              </a:buClr>
              <a:buSzPts val="1000"/>
              <a:buChar char="●"/>
              <a:defRPr sz="1000"/>
            </a:lvl1pPr>
            <a:lvl2pPr marL="914400" lvl="1" indent="-292100">
              <a:spcBef>
                <a:spcPts val="0"/>
              </a:spcBef>
              <a:spcAft>
                <a:spcPts val="0"/>
              </a:spcAft>
              <a:buClr>
                <a:schemeClr val="dk1"/>
              </a:buClr>
              <a:buSzPts val="1000"/>
              <a:buChar char="○"/>
              <a:defRPr sz="1000"/>
            </a:lvl2pPr>
            <a:lvl3pPr marL="1371600" lvl="2" indent="-292100">
              <a:spcBef>
                <a:spcPts val="0"/>
              </a:spcBef>
              <a:spcAft>
                <a:spcPts val="0"/>
              </a:spcAft>
              <a:buClr>
                <a:schemeClr val="dk1"/>
              </a:buClr>
              <a:buSzPts val="1000"/>
              <a:buChar char="■"/>
              <a:defRPr sz="1000"/>
            </a:lvl3pPr>
            <a:lvl4pPr marL="1828800" lvl="3" indent="-292100">
              <a:spcBef>
                <a:spcPts val="0"/>
              </a:spcBef>
              <a:spcAft>
                <a:spcPts val="0"/>
              </a:spcAft>
              <a:buClr>
                <a:schemeClr val="dk1"/>
              </a:buClr>
              <a:buSzPts val="1000"/>
              <a:buChar char="●"/>
              <a:defRPr sz="1000"/>
            </a:lvl4pPr>
            <a:lvl5pPr marL="2286000" lvl="4" indent="-292100">
              <a:spcBef>
                <a:spcPts val="0"/>
              </a:spcBef>
              <a:spcAft>
                <a:spcPts val="0"/>
              </a:spcAft>
              <a:buClr>
                <a:schemeClr val="dk1"/>
              </a:buClr>
              <a:buSzPts val="1000"/>
              <a:buChar char="○"/>
              <a:defRPr sz="1000"/>
            </a:lvl5pPr>
            <a:lvl6pPr marL="2743200" lvl="5" indent="-292100">
              <a:spcBef>
                <a:spcPts val="0"/>
              </a:spcBef>
              <a:spcAft>
                <a:spcPts val="0"/>
              </a:spcAft>
              <a:buClr>
                <a:schemeClr val="dk1"/>
              </a:buClr>
              <a:buSzPts val="1000"/>
              <a:buChar char="■"/>
              <a:defRPr sz="1000"/>
            </a:lvl6pPr>
            <a:lvl7pPr marL="3200400" lvl="6" indent="-292100">
              <a:spcBef>
                <a:spcPts val="0"/>
              </a:spcBef>
              <a:spcAft>
                <a:spcPts val="0"/>
              </a:spcAft>
              <a:buClr>
                <a:schemeClr val="dk1"/>
              </a:buClr>
              <a:buSzPts val="1000"/>
              <a:buChar char="●"/>
              <a:defRPr sz="1000"/>
            </a:lvl7pPr>
            <a:lvl8pPr marL="3657600" lvl="7" indent="-292100">
              <a:spcBef>
                <a:spcPts val="0"/>
              </a:spcBef>
              <a:spcAft>
                <a:spcPts val="0"/>
              </a:spcAft>
              <a:buClr>
                <a:schemeClr val="dk1"/>
              </a:buClr>
              <a:buSzPts val="1000"/>
              <a:buChar char="○"/>
              <a:defRPr sz="1000"/>
            </a:lvl8pPr>
            <a:lvl9pPr marL="4114800" lvl="8" indent="-292100">
              <a:spcBef>
                <a:spcPts val="0"/>
              </a:spcBef>
              <a:spcAft>
                <a:spcPts val="0"/>
              </a:spcAft>
              <a:buClr>
                <a:schemeClr val="dk1"/>
              </a:buClr>
              <a:buSzPts val="1000"/>
              <a:buChar char="■"/>
              <a:defRPr sz="1000"/>
            </a:lvl9pPr>
          </a:lstStyle>
          <a:p>
            <a:endParaRPr/>
          </a:p>
        </p:txBody>
      </p:sp>
      <p:sp>
        <p:nvSpPr>
          <p:cNvPr id="81" name="Google Shape;81;p9"/>
          <p:cNvSpPr txBox="1">
            <a:spLocks noGrp="1"/>
          </p:cNvSpPr>
          <p:nvPr>
            <p:ph type="body" idx="6"/>
          </p:nvPr>
        </p:nvSpPr>
        <p:spPr>
          <a:xfrm>
            <a:off x="3085975" y="3894525"/>
            <a:ext cx="2857500" cy="9870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dk1"/>
              </a:buClr>
              <a:buSzPts val="1000"/>
              <a:buChar char="●"/>
              <a:defRPr sz="1000"/>
            </a:lvl1pPr>
            <a:lvl2pPr marL="914400" lvl="1" indent="-292100">
              <a:spcBef>
                <a:spcPts val="0"/>
              </a:spcBef>
              <a:spcAft>
                <a:spcPts val="0"/>
              </a:spcAft>
              <a:buClr>
                <a:schemeClr val="dk1"/>
              </a:buClr>
              <a:buSzPts val="1000"/>
              <a:buChar char="○"/>
              <a:defRPr sz="1000"/>
            </a:lvl2pPr>
            <a:lvl3pPr marL="1371600" lvl="2" indent="-292100">
              <a:spcBef>
                <a:spcPts val="0"/>
              </a:spcBef>
              <a:spcAft>
                <a:spcPts val="0"/>
              </a:spcAft>
              <a:buClr>
                <a:schemeClr val="dk1"/>
              </a:buClr>
              <a:buSzPts val="1000"/>
              <a:buChar char="■"/>
              <a:defRPr sz="1000"/>
            </a:lvl3pPr>
            <a:lvl4pPr marL="1828800" lvl="3" indent="-292100">
              <a:spcBef>
                <a:spcPts val="0"/>
              </a:spcBef>
              <a:spcAft>
                <a:spcPts val="0"/>
              </a:spcAft>
              <a:buClr>
                <a:schemeClr val="dk1"/>
              </a:buClr>
              <a:buSzPts val="1000"/>
              <a:buChar char="●"/>
              <a:defRPr sz="1000"/>
            </a:lvl4pPr>
            <a:lvl5pPr marL="2286000" lvl="4" indent="-292100">
              <a:spcBef>
                <a:spcPts val="0"/>
              </a:spcBef>
              <a:spcAft>
                <a:spcPts val="0"/>
              </a:spcAft>
              <a:buClr>
                <a:schemeClr val="dk1"/>
              </a:buClr>
              <a:buSzPts val="1000"/>
              <a:buChar char="○"/>
              <a:defRPr sz="1000"/>
            </a:lvl5pPr>
            <a:lvl6pPr marL="2743200" lvl="5" indent="-292100">
              <a:spcBef>
                <a:spcPts val="0"/>
              </a:spcBef>
              <a:spcAft>
                <a:spcPts val="0"/>
              </a:spcAft>
              <a:buClr>
                <a:schemeClr val="dk1"/>
              </a:buClr>
              <a:buSzPts val="1000"/>
              <a:buChar char="■"/>
              <a:defRPr sz="1000"/>
            </a:lvl6pPr>
            <a:lvl7pPr marL="3200400" lvl="6" indent="-292100">
              <a:spcBef>
                <a:spcPts val="0"/>
              </a:spcBef>
              <a:spcAft>
                <a:spcPts val="0"/>
              </a:spcAft>
              <a:buClr>
                <a:schemeClr val="dk1"/>
              </a:buClr>
              <a:buSzPts val="1000"/>
              <a:buChar char="●"/>
              <a:defRPr sz="1000"/>
            </a:lvl7pPr>
            <a:lvl8pPr marL="3657600" lvl="7" indent="-292100">
              <a:spcBef>
                <a:spcPts val="0"/>
              </a:spcBef>
              <a:spcAft>
                <a:spcPts val="0"/>
              </a:spcAft>
              <a:buClr>
                <a:schemeClr val="dk1"/>
              </a:buClr>
              <a:buSzPts val="1000"/>
              <a:buChar char="○"/>
              <a:defRPr sz="1000"/>
            </a:lvl8pPr>
            <a:lvl9pPr marL="4114800" lvl="8" indent="-292100">
              <a:spcBef>
                <a:spcPts val="0"/>
              </a:spcBef>
              <a:spcAft>
                <a:spcPts val="0"/>
              </a:spcAft>
              <a:buClr>
                <a:schemeClr val="dk1"/>
              </a:buClr>
              <a:buSzPts val="1000"/>
              <a:buChar char="■"/>
              <a:defRPr sz="1000"/>
            </a:lvl9pPr>
          </a:lstStyle>
          <a:p>
            <a:endParaRPr/>
          </a:p>
        </p:txBody>
      </p:sp>
      <p:sp>
        <p:nvSpPr>
          <p:cNvPr id="82" name="Google Shape;82;p9"/>
          <p:cNvSpPr txBox="1">
            <a:spLocks noGrp="1"/>
          </p:cNvSpPr>
          <p:nvPr>
            <p:ph type="title" idx="7"/>
          </p:nvPr>
        </p:nvSpPr>
        <p:spPr>
          <a:xfrm>
            <a:off x="6106025" y="1421125"/>
            <a:ext cx="2811900" cy="987000"/>
          </a:xfrm>
          <a:prstGeom prst="rect">
            <a:avLst/>
          </a:prstGeom>
        </p:spPr>
        <p:txBody>
          <a:bodyPr spcFirstLastPara="1" wrap="square" lIns="91425" tIns="91425" rIns="91425" bIns="91425" anchor="ctr" anchorCtr="0">
            <a:normAutofit/>
          </a:bodyPr>
          <a:lstStyle>
            <a:lvl1pPr lvl="0" algn="r">
              <a:spcBef>
                <a:spcPts val="0"/>
              </a:spcBef>
              <a:spcAft>
                <a:spcPts val="0"/>
              </a:spcAft>
              <a:buClr>
                <a:schemeClr val="dk1"/>
              </a:buClr>
              <a:buSzPts val="7200"/>
              <a:buNone/>
              <a:defRPr sz="7200"/>
            </a:lvl1pPr>
            <a:lvl2pPr lvl="1" algn="r">
              <a:spcBef>
                <a:spcPts val="0"/>
              </a:spcBef>
              <a:spcAft>
                <a:spcPts val="0"/>
              </a:spcAft>
              <a:buSzPts val="7200"/>
              <a:buNone/>
              <a:defRPr sz="7200"/>
            </a:lvl2pPr>
            <a:lvl3pPr lvl="2" algn="r">
              <a:spcBef>
                <a:spcPts val="0"/>
              </a:spcBef>
              <a:spcAft>
                <a:spcPts val="0"/>
              </a:spcAft>
              <a:buSzPts val="7200"/>
              <a:buNone/>
              <a:defRPr sz="7200"/>
            </a:lvl3pPr>
            <a:lvl4pPr lvl="3" algn="r">
              <a:spcBef>
                <a:spcPts val="0"/>
              </a:spcBef>
              <a:spcAft>
                <a:spcPts val="0"/>
              </a:spcAft>
              <a:buSzPts val="7200"/>
              <a:buNone/>
              <a:defRPr sz="7200"/>
            </a:lvl4pPr>
            <a:lvl5pPr lvl="4" algn="r">
              <a:spcBef>
                <a:spcPts val="0"/>
              </a:spcBef>
              <a:spcAft>
                <a:spcPts val="0"/>
              </a:spcAft>
              <a:buSzPts val="7200"/>
              <a:buNone/>
              <a:defRPr sz="7200"/>
            </a:lvl5pPr>
            <a:lvl6pPr lvl="5" algn="r">
              <a:spcBef>
                <a:spcPts val="0"/>
              </a:spcBef>
              <a:spcAft>
                <a:spcPts val="0"/>
              </a:spcAft>
              <a:buSzPts val="7200"/>
              <a:buNone/>
              <a:defRPr sz="7200"/>
            </a:lvl6pPr>
            <a:lvl7pPr lvl="6" algn="r">
              <a:spcBef>
                <a:spcPts val="0"/>
              </a:spcBef>
              <a:spcAft>
                <a:spcPts val="0"/>
              </a:spcAft>
              <a:buSzPts val="7200"/>
              <a:buNone/>
              <a:defRPr sz="7200"/>
            </a:lvl7pPr>
            <a:lvl8pPr lvl="7" algn="r">
              <a:spcBef>
                <a:spcPts val="0"/>
              </a:spcBef>
              <a:spcAft>
                <a:spcPts val="0"/>
              </a:spcAft>
              <a:buSzPts val="7200"/>
              <a:buNone/>
              <a:defRPr sz="7200"/>
            </a:lvl8pPr>
            <a:lvl9pPr lvl="8" algn="r">
              <a:spcBef>
                <a:spcPts val="0"/>
              </a:spcBef>
              <a:spcAft>
                <a:spcPts val="0"/>
              </a:spcAft>
              <a:buSzPts val="7200"/>
              <a:buNone/>
              <a:defRPr sz="7200"/>
            </a:lvl9pPr>
          </a:lstStyle>
          <a:p>
            <a:endParaRPr/>
          </a:p>
        </p:txBody>
      </p:sp>
      <p:sp>
        <p:nvSpPr>
          <p:cNvPr id="83" name="Google Shape;83;p9"/>
          <p:cNvSpPr txBox="1">
            <a:spLocks noGrp="1"/>
          </p:cNvSpPr>
          <p:nvPr>
            <p:ph type="title" idx="8"/>
          </p:nvPr>
        </p:nvSpPr>
        <p:spPr>
          <a:xfrm>
            <a:off x="6106025" y="2657788"/>
            <a:ext cx="2811900" cy="987000"/>
          </a:xfrm>
          <a:prstGeom prst="rect">
            <a:avLst/>
          </a:prstGeom>
        </p:spPr>
        <p:txBody>
          <a:bodyPr spcFirstLastPara="1" wrap="square" lIns="91425" tIns="91425" rIns="91425" bIns="91425" anchor="ctr" anchorCtr="0">
            <a:normAutofit/>
          </a:bodyPr>
          <a:lstStyle>
            <a:lvl1pPr lvl="0" algn="r">
              <a:spcBef>
                <a:spcPts val="0"/>
              </a:spcBef>
              <a:spcAft>
                <a:spcPts val="0"/>
              </a:spcAft>
              <a:buClr>
                <a:schemeClr val="dk1"/>
              </a:buClr>
              <a:buSzPts val="7200"/>
              <a:buNone/>
              <a:defRPr sz="7200"/>
            </a:lvl1pPr>
            <a:lvl2pPr lvl="1" algn="r">
              <a:spcBef>
                <a:spcPts val="0"/>
              </a:spcBef>
              <a:spcAft>
                <a:spcPts val="0"/>
              </a:spcAft>
              <a:buSzPts val="7200"/>
              <a:buNone/>
              <a:defRPr sz="7200"/>
            </a:lvl2pPr>
            <a:lvl3pPr lvl="2" algn="r">
              <a:spcBef>
                <a:spcPts val="0"/>
              </a:spcBef>
              <a:spcAft>
                <a:spcPts val="0"/>
              </a:spcAft>
              <a:buSzPts val="7200"/>
              <a:buNone/>
              <a:defRPr sz="7200"/>
            </a:lvl3pPr>
            <a:lvl4pPr lvl="3" algn="r">
              <a:spcBef>
                <a:spcPts val="0"/>
              </a:spcBef>
              <a:spcAft>
                <a:spcPts val="0"/>
              </a:spcAft>
              <a:buSzPts val="7200"/>
              <a:buNone/>
              <a:defRPr sz="7200"/>
            </a:lvl4pPr>
            <a:lvl5pPr lvl="4" algn="r">
              <a:spcBef>
                <a:spcPts val="0"/>
              </a:spcBef>
              <a:spcAft>
                <a:spcPts val="0"/>
              </a:spcAft>
              <a:buSzPts val="7200"/>
              <a:buNone/>
              <a:defRPr sz="7200"/>
            </a:lvl5pPr>
            <a:lvl6pPr lvl="5" algn="r">
              <a:spcBef>
                <a:spcPts val="0"/>
              </a:spcBef>
              <a:spcAft>
                <a:spcPts val="0"/>
              </a:spcAft>
              <a:buSzPts val="7200"/>
              <a:buNone/>
              <a:defRPr sz="7200"/>
            </a:lvl6pPr>
            <a:lvl7pPr lvl="6" algn="r">
              <a:spcBef>
                <a:spcPts val="0"/>
              </a:spcBef>
              <a:spcAft>
                <a:spcPts val="0"/>
              </a:spcAft>
              <a:buSzPts val="7200"/>
              <a:buNone/>
              <a:defRPr sz="7200"/>
            </a:lvl7pPr>
            <a:lvl8pPr lvl="7" algn="r">
              <a:spcBef>
                <a:spcPts val="0"/>
              </a:spcBef>
              <a:spcAft>
                <a:spcPts val="0"/>
              </a:spcAft>
              <a:buSzPts val="7200"/>
              <a:buNone/>
              <a:defRPr sz="7200"/>
            </a:lvl8pPr>
            <a:lvl9pPr lvl="8" algn="r">
              <a:spcBef>
                <a:spcPts val="0"/>
              </a:spcBef>
              <a:spcAft>
                <a:spcPts val="0"/>
              </a:spcAft>
              <a:buSzPts val="7200"/>
              <a:buNone/>
              <a:defRPr sz="7200"/>
            </a:lvl9pPr>
          </a:lstStyle>
          <a:p>
            <a:endParaRPr/>
          </a:p>
        </p:txBody>
      </p:sp>
      <p:sp>
        <p:nvSpPr>
          <p:cNvPr id="84" name="Google Shape;84;p9"/>
          <p:cNvSpPr txBox="1">
            <a:spLocks noGrp="1"/>
          </p:cNvSpPr>
          <p:nvPr>
            <p:ph type="title" idx="9"/>
          </p:nvPr>
        </p:nvSpPr>
        <p:spPr>
          <a:xfrm>
            <a:off x="6106025" y="3894475"/>
            <a:ext cx="2811900" cy="987000"/>
          </a:xfrm>
          <a:prstGeom prst="rect">
            <a:avLst/>
          </a:prstGeom>
        </p:spPr>
        <p:txBody>
          <a:bodyPr spcFirstLastPara="1" wrap="square" lIns="91425" tIns="91425" rIns="91425" bIns="91425" anchor="ctr" anchorCtr="0">
            <a:normAutofit/>
          </a:bodyPr>
          <a:lstStyle>
            <a:lvl1pPr lvl="0" algn="r">
              <a:spcBef>
                <a:spcPts val="0"/>
              </a:spcBef>
              <a:spcAft>
                <a:spcPts val="0"/>
              </a:spcAft>
              <a:buClr>
                <a:schemeClr val="dk1"/>
              </a:buClr>
              <a:buSzPts val="7200"/>
              <a:buNone/>
              <a:defRPr sz="7200"/>
            </a:lvl1pPr>
            <a:lvl2pPr lvl="1" algn="r">
              <a:spcBef>
                <a:spcPts val="0"/>
              </a:spcBef>
              <a:spcAft>
                <a:spcPts val="0"/>
              </a:spcAft>
              <a:buSzPts val="7200"/>
              <a:buNone/>
              <a:defRPr sz="7200"/>
            </a:lvl2pPr>
            <a:lvl3pPr lvl="2" algn="r">
              <a:spcBef>
                <a:spcPts val="0"/>
              </a:spcBef>
              <a:spcAft>
                <a:spcPts val="0"/>
              </a:spcAft>
              <a:buSzPts val="7200"/>
              <a:buNone/>
              <a:defRPr sz="7200"/>
            </a:lvl3pPr>
            <a:lvl4pPr lvl="3" algn="r">
              <a:spcBef>
                <a:spcPts val="0"/>
              </a:spcBef>
              <a:spcAft>
                <a:spcPts val="0"/>
              </a:spcAft>
              <a:buSzPts val="7200"/>
              <a:buNone/>
              <a:defRPr sz="7200"/>
            </a:lvl4pPr>
            <a:lvl5pPr lvl="4" algn="r">
              <a:spcBef>
                <a:spcPts val="0"/>
              </a:spcBef>
              <a:spcAft>
                <a:spcPts val="0"/>
              </a:spcAft>
              <a:buSzPts val="7200"/>
              <a:buNone/>
              <a:defRPr sz="7200"/>
            </a:lvl5pPr>
            <a:lvl6pPr lvl="5" algn="r">
              <a:spcBef>
                <a:spcPts val="0"/>
              </a:spcBef>
              <a:spcAft>
                <a:spcPts val="0"/>
              </a:spcAft>
              <a:buSzPts val="7200"/>
              <a:buNone/>
              <a:defRPr sz="7200"/>
            </a:lvl6pPr>
            <a:lvl7pPr lvl="6" algn="r">
              <a:spcBef>
                <a:spcPts val="0"/>
              </a:spcBef>
              <a:spcAft>
                <a:spcPts val="0"/>
              </a:spcAft>
              <a:buSzPts val="7200"/>
              <a:buNone/>
              <a:defRPr sz="7200"/>
            </a:lvl7pPr>
            <a:lvl8pPr lvl="7" algn="r">
              <a:spcBef>
                <a:spcPts val="0"/>
              </a:spcBef>
              <a:spcAft>
                <a:spcPts val="0"/>
              </a:spcAft>
              <a:buSzPts val="7200"/>
              <a:buNone/>
              <a:defRPr sz="7200"/>
            </a:lvl8pPr>
            <a:lvl9pPr lvl="8" algn="r">
              <a:spcBef>
                <a:spcPts val="0"/>
              </a:spcBef>
              <a:spcAft>
                <a:spcPts val="0"/>
              </a:spcAft>
              <a:buSzPts val="7200"/>
              <a:buNone/>
              <a:defRPr sz="7200"/>
            </a:lvl9pPr>
          </a:lstStyle>
          <a:p>
            <a:endParaRPr/>
          </a:p>
        </p:txBody>
      </p:sp>
      <p:sp>
        <p:nvSpPr>
          <p:cNvPr id="85" name="Google Shape;85;p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rketing pan">
  <p:cSld name="CUSTOM_7">
    <p:spTree>
      <p:nvGrpSpPr>
        <p:cNvPr id="1" name="Shape 86"/>
        <p:cNvGrpSpPr/>
        <p:nvPr/>
      </p:nvGrpSpPr>
      <p:grpSpPr>
        <a:xfrm>
          <a:off x="0" y="0"/>
          <a:ext cx="0" cy="0"/>
          <a:chOff x="0" y="0"/>
          <a:chExt cx="0" cy="0"/>
        </a:xfrm>
      </p:grpSpPr>
      <p:graphicFrame>
        <p:nvGraphicFramePr>
          <p:cNvPr id="87" name="Google Shape;87;p10"/>
          <p:cNvGraphicFramePr/>
          <p:nvPr/>
        </p:nvGraphicFramePr>
        <p:xfrm>
          <a:off x="228588" y="1424250"/>
          <a:ext cx="3000000" cy="3000000"/>
        </p:xfrm>
        <a:graphic>
          <a:graphicData uri="http://schemas.openxmlformats.org/drawingml/2006/table">
            <a:tbl>
              <a:tblPr>
                <a:noFill/>
                <a:tableStyleId>{98263D42-95D7-41A4-A575-99D32291D63E}</a:tableStyleId>
              </a:tblPr>
              <a:tblGrid>
                <a:gridCol w="2711825">
                  <a:extLst>
                    <a:ext uri="{9D8B030D-6E8A-4147-A177-3AD203B41FA5}">
                      <a16:colId xmlns:a16="http://schemas.microsoft.com/office/drawing/2014/main" val="20000"/>
                    </a:ext>
                  </a:extLst>
                </a:gridCol>
              </a:tblGrid>
              <a:tr h="3719250">
                <a:tc>
                  <a:txBody>
                    <a:bodyPr/>
                    <a:lstStyle/>
                    <a:p>
                      <a:pPr marL="0" lvl="0" indent="0" algn="l" rtl="0">
                        <a:spcBef>
                          <a:spcPts val="0"/>
                        </a:spcBef>
                        <a:spcAft>
                          <a:spcPts val="0"/>
                        </a:spcAft>
                        <a:buNone/>
                      </a:pPr>
                      <a:endParaRPr dirty="0"/>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88" name="Google Shape;88;p10"/>
          <p:cNvGraphicFramePr/>
          <p:nvPr/>
        </p:nvGraphicFramePr>
        <p:xfrm>
          <a:off x="3216075" y="1424250"/>
          <a:ext cx="3000000" cy="3000000"/>
        </p:xfrm>
        <a:graphic>
          <a:graphicData uri="http://schemas.openxmlformats.org/drawingml/2006/table">
            <a:tbl>
              <a:tblPr>
                <a:noFill/>
                <a:tableStyleId>{98263D42-95D7-41A4-A575-99D32291D63E}</a:tableStyleId>
              </a:tblPr>
              <a:tblGrid>
                <a:gridCol w="2711825">
                  <a:extLst>
                    <a:ext uri="{9D8B030D-6E8A-4147-A177-3AD203B41FA5}">
                      <a16:colId xmlns:a16="http://schemas.microsoft.com/office/drawing/2014/main" val="20000"/>
                    </a:ext>
                  </a:extLst>
                </a:gridCol>
              </a:tblGrid>
              <a:tr h="3719250">
                <a:tc>
                  <a:txBody>
                    <a:bodyPr/>
                    <a:lstStyle/>
                    <a:p>
                      <a:pPr marL="0" lvl="0" indent="0" algn="l" rtl="0">
                        <a:spcBef>
                          <a:spcPts val="0"/>
                        </a:spcBef>
                        <a:spcAft>
                          <a:spcPts val="0"/>
                        </a:spcAft>
                        <a:buNone/>
                      </a:pPr>
                      <a:endParaRPr dirty="0"/>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89" name="Google Shape;89;p10"/>
          <p:cNvGraphicFramePr/>
          <p:nvPr/>
        </p:nvGraphicFramePr>
        <p:xfrm>
          <a:off x="6203563" y="1424250"/>
          <a:ext cx="3000000" cy="3000000"/>
        </p:xfrm>
        <a:graphic>
          <a:graphicData uri="http://schemas.openxmlformats.org/drawingml/2006/table">
            <a:tbl>
              <a:tblPr>
                <a:noFill/>
                <a:tableStyleId>{98263D42-95D7-41A4-A575-99D32291D63E}</a:tableStyleId>
              </a:tblPr>
              <a:tblGrid>
                <a:gridCol w="2711825">
                  <a:extLst>
                    <a:ext uri="{9D8B030D-6E8A-4147-A177-3AD203B41FA5}">
                      <a16:colId xmlns:a16="http://schemas.microsoft.com/office/drawing/2014/main" val="20000"/>
                    </a:ext>
                  </a:extLst>
                </a:gridCol>
              </a:tblGrid>
              <a:tr h="3719250">
                <a:tc>
                  <a:txBody>
                    <a:bodyPr/>
                    <a:lstStyle/>
                    <a:p>
                      <a:pPr marL="0" lvl="0" indent="0" algn="l" rtl="0">
                        <a:spcBef>
                          <a:spcPts val="0"/>
                        </a:spcBef>
                        <a:spcAft>
                          <a:spcPts val="0"/>
                        </a:spcAft>
                        <a:buNone/>
                      </a:pPr>
                      <a:endParaRPr dirty="0"/>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90" name="Google Shape;90;p10"/>
          <p:cNvSpPr txBox="1">
            <a:spLocks noGrp="1"/>
          </p:cNvSpPr>
          <p:nvPr>
            <p:ph type="title"/>
          </p:nvPr>
        </p:nvSpPr>
        <p:spPr>
          <a:xfrm>
            <a:off x="230900" y="454775"/>
            <a:ext cx="4406400" cy="4425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3600"/>
              <a:buNone/>
              <a:defRPr>
                <a:solidFill>
                  <a:schemeClr val="dk2"/>
                </a:solidFill>
              </a:defRPr>
            </a:lvl1pPr>
            <a:lvl2pPr lvl="1">
              <a:spcBef>
                <a:spcPts val="0"/>
              </a:spcBef>
              <a:spcAft>
                <a:spcPts val="0"/>
              </a:spcAft>
              <a:buClr>
                <a:schemeClr val="dk2"/>
              </a:buClr>
              <a:buSzPts val="3600"/>
              <a:buNone/>
              <a:defRPr sz="3600">
                <a:solidFill>
                  <a:schemeClr val="dk2"/>
                </a:solidFill>
              </a:defRPr>
            </a:lvl2pPr>
            <a:lvl3pPr lvl="2">
              <a:spcBef>
                <a:spcPts val="0"/>
              </a:spcBef>
              <a:spcAft>
                <a:spcPts val="0"/>
              </a:spcAft>
              <a:buClr>
                <a:schemeClr val="dk2"/>
              </a:buClr>
              <a:buSzPts val="3600"/>
              <a:buNone/>
              <a:defRPr sz="3600">
                <a:solidFill>
                  <a:schemeClr val="dk2"/>
                </a:solidFill>
              </a:defRPr>
            </a:lvl3pPr>
            <a:lvl4pPr lvl="3">
              <a:spcBef>
                <a:spcPts val="0"/>
              </a:spcBef>
              <a:spcAft>
                <a:spcPts val="0"/>
              </a:spcAft>
              <a:buClr>
                <a:schemeClr val="dk2"/>
              </a:buClr>
              <a:buSzPts val="3600"/>
              <a:buNone/>
              <a:defRPr sz="3600">
                <a:solidFill>
                  <a:schemeClr val="dk2"/>
                </a:solidFill>
              </a:defRPr>
            </a:lvl4pPr>
            <a:lvl5pPr lvl="4">
              <a:spcBef>
                <a:spcPts val="0"/>
              </a:spcBef>
              <a:spcAft>
                <a:spcPts val="0"/>
              </a:spcAft>
              <a:buClr>
                <a:schemeClr val="dk2"/>
              </a:buClr>
              <a:buSzPts val="3600"/>
              <a:buNone/>
              <a:defRPr sz="3600">
                <a:solidFill>
                  <a:schemeClr val="dk2"/>
                </a:solidFill>
              </a:defRPr>
            </a:lvl5pPr>
            <a:lvl6pPr lvl="5">
              <a:spcBef>
                <a:spcPts val="0"/>
              </a:spcBef>
              <a:spcAft>
                <a:spcPts val="0"/>
              </a:spcAft>
              <a:buClr>
                <a:schemeClr val="dk2"/>
              </a:buClr>
              <a:buSzPts val="3600"/>
              <a:buNone/>
              <a:defRPr sz="3600">
                <a:solidFill>
                  <a:schemeClr val="dk2"/>
                </a:solidFill>
              </a:defRPr>
            </a:lvl6pPr>
            <a:lvl7pPr lvl="6">
              <a:spcBef>
                <a:spcPts val="0"/>
              </a:spcBef>
              <a:spcAft>
                <a:spcPts val="0"/>
              </a:spcAft>
              <a:buClr>
                <a:schemeClr val="dk2"/>
              </a:buClr>
              <a:buSzPts val="3600"/>
              <a:buNone/>
              <a:defRPr sz="3600">
                <a:solidFill>
                  <a:schemeClr val="dk2"/>
                </a:solidFill>
              </a:defRPr>
            </a:lvl7pPr>
            <a:lvl8pPr lvl="7">
              <a:spcBef>
                <a:spcPts val="0"/>
              </a:spcBef>
              <a:spcAft>
                <a:spcPts val="0"/>
              </a:spcAft>
              <a:buClr>
                <a:schemeClr val="dk2"/>
              </a:buClr>
              <a:buSzPts val="3600"/>
              <a:buNone/>
              <a:defRPr sz="3600">
                <a:solidFill>
                  <a:schemeClr val="dk2"/>
                </a:solidFill>
              </a:defRPr>
            </a:lvl8pPr>
            <a:lvl9pPr lvl="8">
              <a:spcBef>
                <a:spcPts val="0"/>
              </a:spcBef>
              <a:spcAft>
                <a:spcPts val="0"/>
              </a:spcAft>
              <a:buClr>
                <a:schemeClr val="dk2"/>
              </a:buClr>
              <a:buSzPts val="3600"/>
              <a:buNone/>
              <a:defRPr sz="3600">
                <a:solidFill>
                  <a:schemeClr val="dk2"/>
                </a:solidFill>
              </a:defRPr>
            </a:lvl9pPr>
          </a:lstStyle>
          <a:p>
            <a:endParaRPr/>
          </a:p>
        </p:txBody>
      </p:sp>
      <p:sp>
        <p:nvSpPr>
          <p:cNvPr id="91" name="Google Shape;91;p10"/>
          <p:cNvSpPr txBox="1">
            <a:spLocks noGrp="1"/>
          </p:cNvSpPr>
          <p:nvPr>
            <p:ph type="body" idx="1"/>
          </p:nvPr>
        </p:nvSpPr>
        <p:spPr>
          <a:xfrm>
            <a:off x="356300" y="2437750"/>
            <a:ext cx="2456400" cy="2462400"/>
          </a:xfrm>
          <a:prstGeom prst="rect">
            <a:avLst/>
          </a:prstGeom>
        </p:spPr>
        <p:txBody>
          <a:bodyPr spcFirstLastPara="1" wrap="square" lIns="91425" tIns="91425" rIns="91425" bIns="91425" anchor="b" anchorCtr="0">
            <a:noAutofit/>
          </a:bodyPr>
          <a:lstStyle>
            <a:lvl1pPr marL="457200" lvl="0" indent="-304800">
              <a:spcBef>
                <a:spcPts val="0"/>
              </a:spcBef>
              <a:spcAft>
                <a:spcPts val="0"/>
              </a:spcAft>
              <a:buClr>
                <a:schemeClr val="dk2"/>
              </a:buClr>
              <a:buSzPts val="1200"/>
              <a:buChar char="●"/>
              <a:defRPr>
                <a:solidFill>
                  <a:schemeClr val="dk2"/>
                </a:solidFill>
              </a:defRPr>
            </a:lvl1pPr>
            <a:lvl2pPr marL="914400" lvl="1" indent="-304800">
              <a:spcBef>
                <a:spcPts val="0"/>
              </a:spcBef>
              <a:spcAft>
                <a:spcPts val="0"/>
              </a:spcAft>
              <a:buClr>
                <a:schemeClr val="dk2"/>
              </a:buClr>
              <a:buSzPts val="1200"/>
              <a:buChar char="○"/>
              <a:defRPr>
                <a:solidFill>
                  <a:schemeClr val="dk2"/>
                </a:solidFill>
              </a:defRPr>
            </a:lvl2pPr>
            <a:lvl3pPr marL="1371600" lvl="2" indent="-304800">
              <a:spcBef>
                <a:spcPts val="0"/>
              </a:spcBef>
              <a:spcAft>
                <a:spcPts val="0"/>
              </a:spcAft>
              <a:buClr>
                <a:schemeClr val="dk2"/>
              </a:buClr>
              <a:buSzPts val="1200"/>
              <a:buChar char="■"/>
              <a:defRPr>
                <a:solidFill>
                  <a:schemeClr val="dk2"/>
                </a:solidFill>
              </a:defRPr>
            </a:lvl3pPr>
            <a:lvl4pPr marL="1828800" lvl="3" indent="-304800">
              <a:spcBef>
                <a:spcPts val="0"/>
              </a:spcBef>
              <a:spcAft>
                <a:spcPts val="0"/>
              </a:spcAft>
              <a:buClr>
                <a:schemeClr val="dk2"/>
              </a:buClr>
              <a:buSzPts val="1200"/>
              <a:buChar char="●"/>
              <a:defRPr>
                <a:solidFill>
                  <a:schemeClr val="dk2"/>
                </a:solidFill>
              </a:defRPr>
            </a:lvl4pPr>
            <a:lvl5pPr marL="2286000" lvl="4" indent="-304800">
              <a:spcBef>
                <a:spcPts val="0"/>
              </a:spcBef>
              <a:spcAft>
                <a:spcPts val="0"/>
              </a:spcAft>
              <a:buClr>
                <a:schemeClr val="dk2"/>
              </a:buClr>
              <a:buSzPts val="1200"/>
              <a:buChar char="○"/>
              <a:defRPr>
                <a:solidFill>
                  <a:schemeClr val="dk2"/>
                </a:solidFill>
              </a:defRPr>
            </a:lvl5pPr>
            <a:lvl6pPr marL="2743200" lvl="5" indent="-304800">
              <a:spcBef>
                <a:spcPts val="0"/>
              </a:spcBef>
              <a:spcAft>
                <a:spcPts val="0"/>
              </a:spcAft>
              <a:buClr>
                <a:schemeClr val="dk2"/>
              </a:buClr>
              <a:buSzPts val="1200"/>
              <a:buChar char="■"/>
              <a:defRPr>
                <a:solidFill>
                  <a:schemeClr val="dk2"/>
                </a:solidFill>
              </a:defRPr>
            </a:lvl6pPr>
            <a:lvl7pPr marL="3200400" lvl="6" indent="-304800">
              <a:spcBef>
                <a:spcPts val="0"/>
              </a:spcBef>
              <a:spcAft>
                <a:spcPts val="0"/>
              </a:spcAft>
              <a:buClr>
                <a:schemeClr val="dk2"/>
              </a:buClr>
              <a:buSzPts val="1200"/>
              <a:buChar char="●"/>
              <a:defRPr>
                <a:solidFill>
                  <a:schemeClr val="dk2"/>
                </a:solidFill>
              </a:defRPr>
            </a:lvl7pPr>
            <a:lvl8pPr marL="3657600" lvl="7" indent="-304800">
              <a:spcBef>
                <a:spcPts val="0"/>
              </a:spcBef>
              <a:spcAft>
                <a:spcPts val="0"/>
              </a:spcAft>
              <a:buClr>
                <a:schemeClr val="dk2"/>
              </a:buClr>
              <a:buSzPts val="1200"/>
              <a:buChar char="○"/>
              <a:defRPr>
                <a:solidFill>
                  <a:schemeClr val="dk2"/>
                </a:solidFill>
              </a:defRPr>
            </a:lvl8pPr>
            <a:lvl9pPr marL="4114800" lvl="8" indent="-304800">
              <a:spcBef>
                <a:spcPts val="0"/>
              </a:spcBef>
              <a:spcAft>
                <a:spcPts val="0"/>
              </a:spcAft>
              <a:buClr>
                <a:schemeClr val="dk2"/>
              </a:buClr>
              <a:buSzPts val="1200"/>
              <a:buChar char="■"/>
              <a:defRPr>
                <a:solidFill>
                  <a:schemeClr val="dk2"/>
                </a:solidFill>
              </a:defRPr>
            </a:lvl9pPr>
          </a:lstStyle>
          <a:p>
            <a:endParaRPr/>
          </a:p>
        </p:txBody>
      </p:sp>
      <p:sp>
        <p:nvSpPr>
          <p:cNvPr id="92" name="Google Shape;92;p10"/>
          <p:cNvSpPr txBox="1">
            <a:spLocks noGrp="1"/>
          </p:cNvSpPr>
          <p:nvPr>
            <p:ph type="body" idx="2"/>
          </p:nvPr>
        </p:nvSpPr>
        <p:spPr>
          <a:xfrm>
            <a:off x="3343788" y="2437750"/>
            <a:ext cx="2456400" cy="2462400"/>
          </a:xfrm>
          <a:prstGeom prst="rect">
            <a:avLst/>
          </a:prstGeom>
        </p:spPr>
        <p:txBody>
          <a:bodyPr spcFirstLastPara="1" wrap="square" lIns="91425" tIns="91425" rIns="91425" bIns="91425" anchor="b" anchorCtr="0">
            <a:noAutofit/>
          </a:bodyPr>
          <a:lstStyle>
            <a:lvl1pPr marL="457200" lvl="0" indent="-304800">
              <a:spcBef>
                <a:spcPts val="0"/>
              </a:spcBef>
              <a:spcAft>
                <a:spcPts val="0"/>
              </a:spcAft>
              <a:buClr>
                <a:schemeClr val="dk2"/>
              </a:buClr>
              <a:buSzPts val="1200"/>
              <a:buChar char="●"/>
              <a:defRPr>
                <a:solidFill>
                  <a:schemeClr val="dk2"/>
                </a:solidFill>
              </a:defRPr>
            </a:lvl1pPr>
            <a:lvl2pPr marL="914400" lvl="1" indent="-304800">
              <a:spcBef>
                <a:spcPts val="0"/>
              </a:spcBef>
              <a:spcAft>
                <a:spcPts val="0"/>
              </a:spcAft>
              <a:buClr>
                <a:schemeClr val="dk2"/>
              </a:buClr>
              <a:buSzPts val="1200"/>
              <a:buChar char="○"/>
              <a:defRPr>
                <a:solidFill>
                  <a:schemeClr val="dk2"/>
                </a:solidFill>
              </a:defRPr>
            </a:lvl2pPr>
            <a:lvl3pPr marL="1371600" lvl="2" indent="-304800">
              <a:spcBef>
                <a:spcPts val="0"/>
              </a:spcBef>
              <a:spcAft>
                <a:spcPts val="0"/>
              </a:spcAft>
              <a:buClr>
                <a:schemeClr val="dk2"/>
              </a:buClr>
              <a:buSzPts val="1200"/>
              <a:buChar char="■"/>
              <a:defRPr>
                <a:solidFill>
                  <a:schemeClr val="dk2"/>
                </a:solidFill>
              </a:defRPr>
            </a:lvl3pPr>
            <a:lvl4pPr marL="1828800" lvl="3" indent="-304800">
              <a:spcBef>
                <a:spcPts val="0"/>
              </a:spcBef>
              <a:spcAft>
                <a:spcPts val="0"/>
              </a:spcAft>
              <a:buClr>
                <a:schemeClr val="dk2"/>
              </a:buClr>
              <a:buSzPts val="1200"/>
              <a:buChar char="●"/>
              <a:defRPr>
                <a:solidFill>
                  <a:schemeClr val="dk2"/>
                </a:solidFill>
              </a:defRPr>
            </a:lvl4pPr>
            <a:lvl5pPr marL="2286000" lvl="4" indent="-304800">
              <a:spcBef>
                <a:spcPts val="0"/>
              </a:spcBef>
              <a:spcAft>
                <a:spcPts val="0"/>
              </a:spcAft>
              <a:buClr>
                <a:schemeClr val="dk2"/>
              </a:buClr>
              <a:buSzPts val="1200"/>
              <a:buChar char="○"/>
              <a:defRPr>
                <a:solidFill>
                  <a:schemeClr val="dk2"/>
                </a:solidFill>
              </a:defRPr>
            </a:lvl5pPr>
            <a:lvl6pPr marL="2743200" lvl="5" indent="-304800">
              <a:spcBef>
                <a:spcPts val="0"/>
              </a:spcBef>
              <a:spcAft>
                <a:spcPts val="0"/>
              </a:spcAft>
              <a:buClr>
                <a:schemeClr val="dk2"/>
              </a:buClr>
              <a:buSzPts val="1200"/>
              <a:buChar char="■"/>
              <a:defRPr>
                <a:solidFill>
                  <a:schemeClr val="dk2"/>
                </a:solidFill>
              </a:defRPr>
            </a:lvl6pPr>
            <a:lvl7pPr marL="3200400" lvl="6" indent="-304800">
              <a:spcBef>
                <a:spcPts val="0"/>
              </a:spcBef>
              <a:spcAft>
                <a:spcPts val="0"/>
              </a:spcAft>
              <a:buClr>
                <a:schemeClr val="dk2"/>
              </a:buClr>
              <a:buSzPts val="1200"/>
              <a:buChar char="●"/>
              <a:defRPr>
                <a:solidFill>
                  <a:schemeClr val="dk2"/>
                </a:solidFill>
              </a:defRPr>
            </a:lvl7pPr>
            <a:lvl8pPr marL="3657600" lvl="7" indent="-304800">
              <a:spcBef>
                <a:spcPts val="0"/>
              </a:spcBef>
              <a:spcAft>
                <a:spcPts val="0"/>
              </a:spcAft>
              <a:buClr>
                <a:schemeClr val="dk2"/>
              </a:buClr>
              <a:buSzPts val="1200"/>
              <a:buChar char="○"/>
              <a:defRPr>
                <a:solidFill>
                  <a:schemeClr val="dk2"/>
                </a:solidFill>
              </a:defRPr>
            </a:lvl8pPr>
            <a:lvl9pPr marL="4114800" lvl="8" indent="-304800">
              <a:spcBef>
                <a:spcPts val="0"/>
              </a:spcBef>
              <a:spcAft>
                <a:spcPts val="0"/>
              </a:spcAft>
              <a:buClr>
                <a:schemeClr val="dk2"/>
              </a:buClr>
              <a:buSzPts val="1200"/>
              <a:buChar char="■"/>
              <a:defRPr>
                <a:solidFill>
                  <a:schemeClr val="dk2"/>
                </a:solidFill>
              </a:defRPr>
            </a:lvl9pPr>
          </a:lstStyle>
          <a:p>
            <a:endParaRPr/>
          </a:p>
        </p:txBody>
      </p:sp>
      <p:sp>
        <p:nvSpPr>
          <p:cNvPr id="93" name="Google Shape;93;p10"/>
          <p:cNvSpPr txBox="1">
            <a:spLocks noGrp="1"/>
          </p:cNvSpPr>
          <p:nvPr>
            <p:ph type="body" idx="3"/>
          </p:nvPr>
        </p:nvSpPr>
        <p:spPr>
          <a:xfrm>
            <a:off x="6331275" y="2437750"/>
            <a:ext cx="2456400" cy="2462400"/>
          </a:xfrm>
          <a:prstGeom prst="rect">
            <a:avLst/>
          </a:prstGeom>
        </p:spPr>
        <p:txBody>
          <a:bodyPr spcFirstLastPara="1" wrap="square" lIns="91425" tIns="91425" rIns="91425" bIns="91425" anchor="b" anchorCtr="0">
            <a:noAutofit/>
          </a:bodyPr>
          <a:lstStyle>
            <a:lvl1pPr marL="457200" lvl="0" indent="-304800">
              <a:spcBef>
                <a:spcPts val="0"/>
              </a:spcBef>
              <a:spcAft>
                <a:spcPts val="0"/>
              </a:spcAft>
              <a:buClr>
                <a:schemeClr val="dk2"/>
              </a:buClr>
              <a:buSzPts val="1200"/>
              <a:buChar char="●"/>
              <a:defRPr>
                <a:solidFill>
                  <a:schemeClr val="dk2"/>
                </a:solidFill>
              </a:defRPr>
            </a:lvl1pPr>
            <a:lvl2pPr marL="914400" lvl="1" indent="-304800">
              <a:spcBef>
                <a:spcPts val="0"/>
              </a:spcBef>
              <a:spcAft>
                <a:spcPts val="0"/>
              </a:spcAft>
              <a:buClr>
                <a:schemeClr val="dk2"/>
              </a:buClr>
              <a:buSzPts val="1200"/>
              <a:buChar char="○"/>
              <a:defRPr>
                <a:solidFill>
                  <a:schemeClr val="dk2"/>
                </a:solidFill>
              </a:defRPr>
            </a:lvl2pPr>
            <a:lvl3pPr marL="1371600" lvl="2" indent="-304800">
              <a:spcBef>
                <a:spcPts val="0"/>
              </a:spcBef>
              <a:spcAft>
                <a:spcPts val="0"/>
              </a:spcAft>
              <a:buClr>
                <a:schemeClr val="dk2"/>
              </a:buClr>
              <a:buSzPts val="1200"/>
              <a:buChar char="■"/>
              <a:defRPr>
                <a:solidFill>
                  <a:schemeClr val="dk2"/>
                </a:solidFill>
              </a:defRPr>
            </a:lvl3pPr>
            <a:lvl4pPr marL="1828800" lvl="3" indent="-304800">
              <a:spcBef>
                <a:spcPts val="0"/>
              </a:spcBef>
              <a:spcAft>
                <a:spcPts val="0"/>
              </a:spcAft>
              <a:buClr>
                <a:schemeClr val="dk2"/>
              </a:buClr>
              <a:buSzPts val="1200"/>
              <a:buChar char="●"/>
              <a:defRPr>
                <a:solidFill>
                  <a:schemeClr val="dk2"/>
                </a:solidFill>
              </a:defRPr>
            </a:lvl4pPr>
            <a:lvl5pPr marL="2286000" lvl="4" indent="-304800">
              <a:spcBef>
                <a:spcPts val="0"/>
              </a:spcBef>
              <a:spcAft>
                <a:spcPts val="0"/>
              </a:spcAft>
              <a:buClr>
                <a:schemeClr val="dk2"/>
              </a:buClr>
              <a:buSzPts val="1200"/>
              <a:buChar char="○"/>
              <a:defRPr>
                <a:solidFill>
                  <a:schemeClr val="dk2"/>
                </a:solidFill>
              </a:defRPr>
            </a:lvl5pPr>
            <a:lvl6pPr marL="2743200" lvl="5" indent="-304800">
              <a:spcBef>
                <a:spcPts val="0"/>
              </a:spcBef>
              <a:spcAft>
                <a:spcPts val="0"/>
              </a:spcAft>
              <a:buClr>
                <a:schemeClr val="dk2"/>
              </a:buClr>
              <a:buSzPts val="1200"/>
              <a:buChar char="■"/>
              <a:defRPr>
                <a:solidFill>
                  <a:schemeClr val="dk2"/>
                </a:solidFill>
              </a:defRPr>
            </a:lvl6pPr>
            <a:lvl7pPr marL="3200400" lvl="6" indent="-304800">
              <a:spcBef>
                <a:spcPts val="0"/>
              </a:spcBef>
              <a:spcAft>
                <a:spcPts val="0"/>
              </a:spcAft>
              <a:buClr>
                <a:schemeClr val="dk2"/>
              </a:buClr>
              <a:buSzPts val="1200"/>
              <a:buChar char="●"/>
              <a:defRPr>
                <a:solidFill>
                  <a:schemeClr val="dk2"/>
                </a:solidFill>
              </a:defRPr>
            </a:lvl7pPr>
            <a:lvl8pPr marL="3657600" lvl="7" indent="-304800">
              <a:spcBef>
                <a:spcPts val="0"/>
              </a:spcBef>
              <a:spcAft>
                <a:spcPts val="0"/>
              </a:spcAft>
              <a:buClr>
                <a:schemeClr val="dk2"/>
              </a:buClr>
              <a:buSzPts val="1200"/>
              <a:buChar char="○"/>
              <a:defRPr>
                <a:solidFill>
                  <a:schemeClr val="dk2"/>
                </a:solidFill>
              </a:defRPr>
            </a:lvl8pPr>
            <a:lvl9pPr marL="4114800" lvl="8" indent="-304800">
              <a:spcBef>
                <a:spcPts val="0"/>
              </a:spcBef>
              <a:spcAft>
                <a:spcPts val="0"/>
              </a:spcAft>
              <a:buClr>
                <a:schemeClr val="dk2"/>
              </a:buClr>
              <a:buSzPts val="1200"/>
              <a:buChar char="■"/>
              <a:defRPr>
                <a:solidFill>
                  <a:schemeClr val="dk2"/>
                </a:solidFill>
              </a:defRPr>
            </a:lvl9pPr>
          </a:lstStyle>
          <a:p>
            <a:endParaRPr/>
          </a:p>
        </p:txBody>
      </p:sp>
      <p:sp>
        <p:nvSpPr>
          <p:cNvPr id="94" name="Google Shape;94;p10"/>
          <p:cNvSpPr txBox="1">
            <a:spLocks noGrp="1"/>
          </p:cNvSpPr>
          <p:nvPr>
            <p:ph type="title" idx="4"/>
          </p:nvPr>
        </p:nvSpPr>
        <p:spPr>
          <a:xfrm>
            <a:off x="333350" y="1565975"/>
            <a:ext cx="2502300" cy="6780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000"/>
              <a:buNone/>
              <a:defRPr sz="2000">
                <a:solidFill>
                  <a:schemeClr val="dk2"/>
                </a:solidFill>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95" name="Google Shape;95;p10"/>
          <p:cNvSpPr txBox="1">
            <a:spLocks noGrp="1"/>
          </p:cNvSpPr>
          <p:nvPr>
            <p:ph type="title" idx="5"/>
          </p:nvPr>
        </p:nvSpPr>
        <p:spPr>
          <a:xfrm>
            <a:off x="3320850" y="1565975"/>
            <a:ext cx="2502300" cy="6780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000"/>
              <a:buNone/>
              <a:defRPr sz="2000">
                <a:solidFill>
                  <a:schemeClr val="dk2"/>
                </a:solidFill>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96" name="Google Shape;96;p10"/>
          <p:cNvSpPr txBox="1">
            <a:spLocks noGrp="1"/>
          </p:cNvSpPr>
          <p:nvPr>
            <p:ph type="title" idx="6"/>
          </p:nvPr>
        </p:nvSpPr>
        <p:spPr>
          <a:xfrm>
            <a:off x="6308325" y="1565975"/>
            <a:ext cx="2502300" cy="6780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000"/>
              <a:buNone/>
              <a:defRPr sz="2000">
                <a:solidFill>
                  <a:schemeClr val="dk2"/>
                </a:solidFill>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97" name="Google Shape;97;p1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bjectives &amp; Key Results">
  <p:cSld name="CUSTOM_8">
    <p:spTree>
      <p:nvGrpSpPr>
        <p:cNvPr id="1" name="Shape 98"/>
        <p:cNvGrpSpPr/>
        <p:nvPr/>
      </p:nvGrpSpPr>
      <p:grpSpPr>
        <a:xfrm>
          <a:off x="0" y="0"/>
          <a:ext cx="0" cy="0"/>
          <a:chOff x="0" y="0"/>
          <a:chExt cx="0" cy="0"/>
        </a:xfrm>
      </p:grpSpPr>
      <p:sp>
        <p:nvSpPr>
          <p:cNvPr id="99" name="Google Shape;99;p11"/>
          <p:cNvSpPr txBox="1">
            <a:spLocks noGrp="1"/>
          </p:cNvSpPr>
          <p:nvPr>
            <p:ph type="title"/>
          </p:nvPr>
        </p:nvSpPr>
        <p:spPr>
          <a:xfrm>
            <a:off x="230900" y="457200"/>
            <a:ext cx="7261800" cy="562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1"/>
              </a:buClr>
              <a:buSzPts val="3600"/>
              <a:buNone/>
              <a:defRPr/>
            </a:lvl1pPr>
            <a:lvl2pPr lvl="1">
              <a:spcBef>
                <a:spcPts val="0"/>
              </a:spcBef>
              <a:spcAft>
                <a:spcPts val="0"/>
              </a:spcAft>
              <a:buClr>
                <a:schemeClr val="dk1"/>
              </a:buClr>
              <a:buSzPts val="3600"/>
              <a:buNone/>
              <a:defRPr sz="3600"/>
            </a:lvl2pPr>
            <a:lvl3pPr lvl="2">
              <a:spcBef>
                <a:spcPts val="0"/>
              </a:spcBef>
              <a:spcAft>
                <a:spcPts val="0"/>
              </a:spcAft>
              <a:buClr>
                <a:schemeClr val="dk1"/>
              </a:buClr>
              <a:buSzPts val="3600"/>
              <a:buNone/>
              <a:defRPr sz="3600"/>
            </a:lvl3pPr>
            <a:lvl4pPr lvl="3">
              <a:spcBef>
                <a:spcPts val="0"/>
              </a:spcBef>
              <a:spcAft>
                <a:spcPts val="0"/>
              </a:spcAft>
              <a:buClr>
                <a:schemeClr val="dk1"/>
              </a:buClr>
              <a:buSzPts val="3600"/>
              <a:buNone/>
              <a:defRPr sz="3600"/>
            </a:lvl4pPr>
            <a:lvl5pPr lvl="4">
              <a:spcBef>
                <a:spcPts val="0"/>
              </a:spcBef>
              <a:spcAft>
                <a:spcPts val="0"/>
              </a:spcAft>
              <a:buClr>
                <a:schemeClr val="dk1"/>
              </a:buClr>
              <a:buSzPts val="3600"/>
              <a:buNone/>
              <a:defRPr sz="3600"/>
            </a:lvl5pPr>
            <a:lvl6pPr lvl="5">
              <a:spcBef>
                <a:spcPts val="0"/>
              </a:spcBef>
              <a:spcAft>
                <a:spcPts val="0"/>
              </a:spcAft>
              <a:buClr>
                <a:schemeClr val="dk1"/>
              </a:buClr>
              <a:buSzPts val="3600"/>
              <a:buNone/>
              <a:defRPr sz="3600"/>
            </a:lvl6pPr>
            <a:lvl7pPr lvl="6">
              <a:spcBef>
                <a:spcPts val="0"/>
              </a:spcBef>
              <a:spcAft>
                <a:spcPts val="0"/>
              </a:spcAft>
              <a:buClr>
                <a:schemeClr val="dk1"/>
              </a:buClr>
              <a:buSzPts val="3600"/>
              <a:buNone/>
              <a:defRPr sz="3600"/>
            </a:lvl7pPr>
            <a:lvl8pPr lvl="7">
              <a:spcBef>
                <a:spcPts val="0"/>
              </a:spcBef>
              <a:spcAft>
                <a:spcPts val="0"/>
              </a:spcAft>
              <a:buClr>
                <a:schemeClr val="dk1"/>
              </a:buClr>
              <a:buSzPts val="3600"/>
              <a:buNone/>
              <a:defRPr sz="3600"/>
            </a:lvl8pPr>
            <a:lvl9pPr lvl="8">
              <a:spcBef>
                <a:spcPts val="0"/>
              </a:spcBef>
              <a:spcAft>
                <a:spcPts val="0"/>
              </a:spcAft>
              <a:buClr>
                <a:schemeClr val="dk1"/>
              </a:buClr>
              <a:buSzPts val="3600"/>
              <a:buNone/>
              <a:defRPr sz="3600"/>
            </a:lvl9pPr>
          </a:lstStyle>
          <a:p>
            <a:endParaRPr/>
          </a:p>
        </p:txBody>
      </p:sp>
      <p:sp>
        <p:nvSpPr>
          <p:cNvPr id="100" name="Google Shape;100;p11"/>
          <p:cNvSpPr/>
          <p:nvPr/>
        </p:nvSpPr>
        <p:spPr>
          <a:xfrm>
            <a:off x="230900" y="1552700"/>
            <a:ext cx="8684400" cy="7830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Space Grotesk"/>
              <a:ea typeface="Space Grotesk"/>
              <a:cs typeface="Space Grotesk"/>
              <a:sym typeface="Space Grotesk"/>
            </a:endParaRPr>
          </a:p>
        </p:txBody>
      </p:sp>
      <p:sp>
        <p:nvSpPr>
          <p:cNvPr id="101" name="Google Shape;101;p11"/>
          <p:cNvSpPr/>
          <p:nvPr/>
        </p:nvSpPr>
        <p:spPr>
          <a:xfrm>
            <a:off x="229800" y="2414133"/>
            <a:ext cx="8684400" cy="7830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Space Grotesk"/>
              <a:ea typeface="Space Grotesk"/>
              <a:cs typeface="Space Grotesk"/>
              <a:sym typeface="Space Grotesk"/>
            </a:endParaRPr>
          </a:p>
        </p:txBody>
      </p:sp>
      <p:sp>
        <p:nvSpPr>
          <p:cNvPr id="102" name="Google Shape;102;p11"/>
          <p:cNvSpPr/>
          <p:nvPr/>
        </p:nvSpPr>
        <p:spPr>
          <a:xfrm>
            <a:off x="229800" y="3275567"/>
            <a:ext cx="8684400" cy="7830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Space Grotesk"/>
              <a:ea typeface="Space Grotesk"/>
              <a:cs typeface="Space Grotesk"/>
              <a:sym typeface="Space Grotesk"/>
            </a:endParaRPr>
          </a:p>
        </p:txBody>
      </p:sp>
      <p:sp>
        <p:nvSpPr>
          <p:cNvPr id="103" name="Google Shape;103;p11"/>
          <p:cNvSpPr/>
          <p:nvPr/>
        </p:nvSpPr>
        <p:spPr>
          <a:xfrm>
            <a:off x="229800" y="4137000"/>
            <a:ext cx="8684400" cy="7830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Space Grotesk"/>
              <a:ea typeface="Space Grotesk"/>
              <a:cs typeface="Space Grotesk"/>
              <a:sym typeface="Space Grotesk"/>
            </a:endParaRPr>
          </a:p>
        </p:txBody>
      </p:sp>
      <p:sp>
        <p:nvSpPr>
          <p:cNvPr id="104" name="Google Shape;104;p11"/>
          <p:cNvSpPr txBox="1">
            <a:spLocks noGrp="1"/>
          </p:cNvSpPr>
          <p:nvPr>
            <p:ph type="subTitle" idx="1"/>
          </p:nvPr>
        </p:nvSpPr>
        <p:spPr>
          <a:xfrm>
            <a:off x="228600" y="1552700"/>
            <a:ext cx="1782300" cy="7830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1pPr>
            <a:lvl2pPr lvl="1">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2pPr>
            <a:lvl3pPr lvl="2">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3pPr>
            <a:lvl4pPr lvl="3">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4pPr>
            <a:lvl5pPr lvl="4">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5pPr>
            <a:lvl6pPr lvl="5">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6pPr>
            <a:lvl7pPr lvl="6">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7pPr>
            <a:lvl8pPr lvl="7">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8pPr>
            <a:lvl9pPr lvl="8">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9pPr>
          </a:lstStyle>
          <a:p>
            <a:endParaRPr/>
          </a:p>
        </p:txBody>
      </p:sp>
      <p:sp>
        <p:nvSpPr>
          <p:cNvPr id="105" name="Google Shape;105;p11"/>
          <p:cNvSpPr txBox="1">
            <a:spLocks noGrp="1"/>
          </p:cNvSpPr>
          <p:nvPr>
            <p:ph type="subTitle" idx="2"/>
          </p:nvPr>
        </p:nvSpPr>
        <p:spPr>
          <a:xfrm>
            <a:off x="228600" y="2414138"/>
            <a:ext cx="1782300" cy="7830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1pPr>
            <a:lvl2pPr lvl="1">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2pPr>
            <a:lvl3pPr lvl="2">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3pPr>
            <a:lvl4pPr lvl="3">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4pPr>
            <a:lvl5pPr lvl="4">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5pPr>
            <a:lvl6pPr lvl="5">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6pPr>
            <a:lvl7pPr lvl="6">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7pPr>
            <a:lvl8pPr lvl="7">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8pPr>
            <a:lvl9pPr lvl="8">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9pPr>
          </a:lstStyle>
          <a:p>
            <a:endParaRPr/>
          </a:p>
        </p:txBody>
      </p:sp>
      <p:sp>
        <p:nvSpPr>
          <p:cNvPr id="106" name="Google Shape;106;p11"/>
          <p:cNvSpPr txBox="1">
            <a:spLocks noGrp="1"/>
          </p:cNvSpPr>
          <p:nvPr>
            <p:ph type="subTitle" idx="3"/>
          </p:nvPr>
        </p:nvSpPr>
        <p:spPr>
          <a:xfrm>
            <a:off x="228600" y="3275563"/>
            <a:ext cx="1782300" cy="7830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1pPr>
            <a:lvl2pPr lvl="1">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2pPr>
            <a:lvl3pPr lvl="2">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3pPr>
            <a:lvl4pPr lvl="3">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4pPr>
            <a:lvl5pPr lvl="4">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5pPr>
            <a:lvl6pPr lvl="5">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6pPr>
            <a:lvl7pPr lvl="6">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7pPr>
            <a:lvl8pPr lvl="7">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8pPr>
            <a:lvl9pPr lvl="8">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9pPr>
          </a:lstStyle>
          <a:p>
            <a:endParaRPr/>
          </a:p>
        </p:txBody>
      </p:sp>
      <p:sp>
        <p:nvSpPr>
          <p:cNvPr id="107" name="Google Shape;107;p11"/>
          <p:cNvSpPr txBox="1">
            <a:spLocks noGrp="1"/>
          </p:cNvSpPr>
          <p:nvPr>
            <p:ph type="subTitle" idx="4"/>
          </p:nvPr>
        </p:nvSpPr>
        <p:spPr>
          <a:xfrm>
            <a:off x="228600" y="4136988"/>
            <a:ext cx="1782300" cy="7830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1pPr>
            <a:lvl2pPr lvl="1">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2pPr>
            <a:lvl3pPr lvl="2">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3pPr>
            <a:lvl4pPr lvl="3">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4pPr>
            <a:lvl5pPr lvl="4">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5pPr>
            <a:lvl6pPr lvl="5">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6pPr>
            <a:lvl7pPr lvl="6">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7pPr>
            <a:lvl8pPr lvl="7">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8pPr>
            <a:lvl9pPr lvl="8">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9pPr>
          </a:lstStyle>
          <a:p>
            <a:endParaRPr/>
          </a:p>
        </p:txBody>
      </p:sp>
      <p:sp>
        <p:nvSpPr>
          <p:cNvPr id="108" name="Google Shape;108;p11"/>
          <p:cNvSpPr txBox="1">
            <a:spLocks noGrp="1"/>
          </p:cNvSpPr>
          <p:nvPr>
            <p:ph type="body" idx="5"/>
          </p:nvPr>
        </p:nvSpPr>
        <p:spPr>
          <a:xfrm>
            <a:off x="3940475" y="1552850"/>
            <a:ext cx="4973700" cy="783000"/>
          </a:xfrm>
          <a:prstGeom prst="rect">
            <a:avLst/>
          </a:prstGeom>
        </p:spPr>
        <p:txBody>
          <a:bodyPr spcFirstLastPara="1" wrap="square" lIns="91425" tIns="91425" rIns="91425" bIns="91425" anchor="ctr" anchorCtr="0">
            <a:noAutofit/>
          </a:bodyPr>
          <a:lstStyle>
            <a:lvl1pPr marL="457200" lvl="0" indent="-304800">
              <a:spcBef>
                <a:spcPts val="0"/>
              </a:spcBef>
              <a:spcAft>
                <a:spcPts val="0"/>
              </a:spcAft>
              <a:buClr>
                <a:schemeClr val="dk2"/>
              </a:buClr>
              <a:buSzPts val="1200"/>
              <a:buChar char="●"/>
              <a:defRPr>
                <a:solidFill>
                  <a:schemeClr val="dk2"/>
                </a:solidFill>
              </a:defRPr>
            </a:lvl1pPr>
            <a:lvl2pPr marL="914400" lvl="1" indent="-304800">
              <a:spcBef>
                <a:spcPts val="0"/>
              </a:spcBef>
              <a:spcAft>
                <a:spcPts val="0"/>
              </a:spcAft>
              <a:buClr>
                <a:schemeClr val="dk2"/>
              </a:buClr>
              <a:buSzPts val="1200"/>
              <a:buChar char="○"/>
              <a:defRPr>
                <a:solidFill>
                  <a:schemeClr val="dk2"/>
                </a:solidFill>
              </a:defRPr>
            </a:lvl2pPr>
            <a:lvl3pPr marL="1371600" lvl="2" indent="-304800">
              <a:spcBef>
                <a:spcPts val="0"/>
              </a:spcBef>
              <a:spcAft>
                <a:spcPts val="0"/>
              </a:spcAft>
              <a:buClr>
                <a:schemeClr val="dk2"/>
              </a:buClr>
              <a:buSzPts val="1200"/>
              <a:buChar char="■"/>
              <a:defRPr>
                <a:solidFill>
                  <a:schemeClr val="dk2"/>
                </a:solidFill>
              </a:defRPr>
            </a:lvl3pPr>
            <a:lvl4pPr marL="1828800" lvl="3" indent="-304800">
              <a:spcBef>
                <a:spcPts val="0"/>
              </a:spcBef>
              <a:spcAft>
                <a:spcPts val="0"/>
              </a:spcAft>
              <a:buClr>
                <a:schemeClr val="dk2"/>
              </a:buClr>
              <a:buSzPts val="1200"/>
              <a:buChar char="●"/>
              <a:defRPr>
                <a:solidFill>
                  <a:schemeClr val="dk2"/>
                </a:solidFill>
              </a:defRPr>
            </a:lvl4pPr>
            <a:lvl5pPr marL="2286000" lvl="4" indent="-304800">
              <a:spcBef>
                <a:spcPts val="0"/>
              </a:spcBef>
              <a:spcAft>
                <a:spcPts val="0"/>
              </a:spcAft>
              <a:buClr>
                <a:schemeClr val="dk2"/>
              </a:buClr>
              <a:buSzPts val="1200"/>
              <a:buChar char="○"/>
              <a:defRPr>
                <a:solidFill>
                  <a:schemeClr val="dk2"/>
                </a:solidFill>
              </a:defRPr>
            </a:lvl5pPr>
            <a:lvl6pPr marL="2743200" lvl="5" indent="-304800">
              <a:spcBef>
                <a:spcPts val="0"/>
              </a:spcBef>
              <a:spcAft>
                <a:spcPts val="0"/>
              </a:spcAft>
              <a:buClr>
                <a:schemeClr val="dk2"/>
              </a:buClr>
              <a:buSzPts val="1200"/>
              <a:buChar char="■"/>
              <a:defRPr>
                <a:solidFill>
                  <a:schemeClr val="dk2"/>
                </a:solidFill>
              </a:defRPr>
            </a:lvl6pPr>
            <a:lvl7pPr marL="3200400" lvl="6" indent="-304800">
              <a:spcBef>
                <a:spcPts val="0"/>
              </a:spcBef>
              <a:spcAft>
                <a:spcPts val="0"/>
              </a:spcAft>
              <a:buClr>
                <a:schemeClr val="dk2"/>
              </a:buClr>
              <a:buSzPts val="1200"/>
              <a:buChar char="●"/>
              <a:defRPr>
                <a:solidFill>
                  <a:schemeClr val="dk2"/>
                </a:solidFill>
              </a:defRPr>
            </a:lvl7pPr>
            <a:lvl8pPr marL="3657600" lvl="7" indent="-304800">
              <a:spcBef>
                <a:spcPts val="0"/>
              </a:spcBef>
              <a:spcAft>
                <a:spcPts val="0"/>
              </a:spcAft>
              <a:buClr>
                <a:schemeClr val="dk2"/>
              </a:buClr>
              <a:buSzPts val="1200"/>
              <a:buChar char="○"/>
              <a:defRPr>
                <a:solidFill>
                  <a:schemeClr val="dk2"/>
                </a:solidFill>
              </a:defRPr>
            </a:lvl8pPr>
            <a:lvl9pPr marL="4114800" lvl="8" indent="-304800">
              <a:spcBef>
                <a:spcPts val="0"/>
              </a:spcBef>
              <a:spcAft>
                <a:spcPts val="0"/>
              </a:spcAft>
              <a:buClr>
                <a:schemeClr val="dk2"/>
              </a:buClr>
              <a:buSzPts val="1200"/>
              <a:buChar char="■"/>
              <a:defRPr>
                <a:solidFill>
                  <a:schemeClr val="dk2"/>
                </a:solidFill>
              </a:defRPr>
            </a:lvl9pPr>
          </a:lstStyle>
          <a:p>
            <a:endParaRPr/>
          </a:p>
        </p:txBody>
      </p:sp>
      <p:sp>
        <p:nvSpPr>
          <p:cNvPr id="109" name="Google Shape;109;p11"/>
          <p:cNvSpPr txBox="1">
            <a:spLocks noGrp="1"/>
          </p:cNvSpPr>
          <p:nvPr>
            <p:ph type="body" idx="6"/>
          </p:nvPr>
        </p:nvSpPr>
        <p:spPr>
          <a:xfrm>
            <a:off x="3940475" y="2414213"/>
            <a:ext cx="4973700" cy="783000"/>
          </a:xfrm>
          <a:prstGeom prst="rect">
            <a:avLst/>
          </a:prstGeom>
        </p:spPr>
        <p:txBody>
          <a:bodyPr spcFirstLastPara="1" wrap="square" lIns="91425" tIns="91425" rIns="91425" bIns="91425" anchor="ctr" anchorCtr="0">
            <a:noAutofit/>
          </a:bodyPr>
          <a:lstStyle>
            <a:lvl1pPr marL="457200" lvl="0" indent="-304800">
              <a:spcBef>
                <a:spcPts val="0"/>
              </a:spcBef>
              <a:spcAft>
                <a:spcPts val="0"/>
              </a:spcAft>
              <a:buClr>
                <a:schemeClr val="dk2"/>
              </a:buClr>
              <a:buSzPts val="1200"/>
              <a:buChar char="●"/>
              <a:defRPr>
                <a:solidFill>
                  <a:schemeClr val="dk2"/>
                </a:solidFill>
              </a:defRPr>
            </a:lvl1pPr>
            <a:lvl2pPr marL="914400" lvl="1" indent="-304800">
              <a:spcBef>
                <a:spcPts val="0"/>
              </a:spcBef>
              <a:spcAft>
                <a:spcPts val="0"/>
              </a:spcAft>
              <a:buClr>
                <a:schemeClr val="dk2"/>
              </a:buClr>
              <a:buSzPts val="1200"/>
              <a:buChar char="○"/>
              <a:defRPr>
                <a:solidFill>
                  <a:schemeClr val="dk2"/>
                </a:solidFill>
              </a:defRPr>
            </a:lvl2pPr>
            <a:lvl3pPr marL="1371600" lvl="2" indent="-304800">
              <a:spcBef>
                <a:spcPts val="0"/>
              </a:spcBef>
              <a:spcAft>
                <a:spcPts val="0"/>
              </a:spcAft>
              <a:buClr>
                <a:schemeClr val="dk2"/>
              </a:buClr>
              <a:buSzPts val="1200"/>
              <a:buChar char="■"/>
              <a:defRPr>
                <a:solidFill>
                  <a:schemeClr val="dk2"/>
                </a:solidFill>
              </a:defRPr>
            </a:lvl3pPr>
            <a:lvl4pPr marL="1828800" lvl="3" indent="-304800">
              <a:spcBef>
                <a:spcPts val="0"/>
              </a:spcBef>
              <a:spcAft>
                <a:spcPts val="0"/>
              </a:spcAft>
              <a:buClr>
                <a:schemeClr val="dk2"/>
              </a:buClr>
              <a:buSzPts val="1200"/>
              <a:buChar char="●"/>
              <a:defRPr>
                <a:solidFill>
                  <a:schemeClr val="dk2"/>
                </a:solidFill>
              </a:defRPr>
            </a:lvl4pPr>
            <a:lvl5pPr marL="2286000" lvl="4" indent="-304800">
              <a:spcBef>
                <a:spcPts val="0"/>
              </a:spcBef>
              <a:spcAft>
                <a:spcPts val="0"/>
              </a:spcAft>
              <a:buClr>
                <a:schemeClr val="dk2"/>
              </a:buClr>
              <a:buSzPts val="1200"/>
              <a:buChar char="○"/>
              <a:defRPr>
                <a:solidFill>
                  <a:schemeClr val="dk2"/>
                </a:solidFill>
              </a:defRPr>
            </a:lvl5pPr>
            <a:lvl6pPr marL="2743200" lvl="5" indent="-304800">
              <a:spcBef>
                <a:spcPts val="0"/>
              </a:spcBef>
              <a:spcAft>
                <a:spcPts val="0"/>
              </a:spcAft>
              <a:buClr>
                <a:schemeClr val="dk2"/>
              </a:buClr>
              <a:buSzPts val="1200"/>
              <a:buChar char="■"/>
              <a:defRPr>
                <a:solidFill>
                  <a:schemeClr val="dk2"/>
                </a:solidFill>
              </a:defRPr>
            </a:lvl6pPr>
            <a:lvl7pPr marL="3200400" lvl="6" indent="-304800">
              <a:spcBef>
                <a:spcPts val="0"/>
              </a:spcBef>
              <a:spcAft>
                <a:spcPts val="0"/>
              </a:spcAft>
              <a:buClr>
                <a:schemeClr val="dk2"/>
              </a:buClr>
              <a:buSzPts val="1200"/>
              <a:buChar char="●"/>
              <a:defRPr>
                <a:solidFill>
                  <a:schemeClr val="dk2"/>
                </a:solidFill>
              </a:defRPr>
            </a:lvl7pPr>
            <a:lvl8pPr marL="3657600" lvl="7" indent="-304800">
              <a:spcBef>
                <a:spcPts val="0"/>
              </a:spcBef>
              <a:spcAft>
                <a:spcPts val="0"/>
              </a:spcAft>
              <a:buClr>
                <a:schemeClr val="dk2"/>
              </a:buClr>
              <a:buSzPts val="1200"/>
              <a:buChar char="○"/>
              <a:defRPr>
                <a:solidFill>
                  <a:schemeClr val="dk2"/>
                </a:solidFill>
              </a:defRPr>
            </a:lvl8pPr>
            <a:lvl9pPr marL="4114800" lvl="8" indent="-304800">
              <a:spcBef>
                <a:spcPts val="0"/>
              </a:spcBef>
              <a:spcAft>
                <a:spcPts val="0"/>
              </a:spcAft>
              <a:buClr>
                <a:schemeClr val="dk2"/>
              </a:buClr>
              <a:buSzPts val="1200"/>
              <a:buChar char="■"/>
              <a:defRPr>
                <a:solidFill>
                  <a:schemeClr val="dk2"/>
                </a:solidFill>
              </a:defRPr>
            </a:lvl9pPr>
          </a:lstStyle>
          <a:p>
            <a:endParaRPr/>
          </a:p>
        </p:txBody>
      </p:sp>
      <p:sp>
        <p:nvSpPr>
          <p:cNvPr id="110" name="Google Shape;110;p11"/>
          <p:cNvSpPr txBox="1">
            <a:spLocks noGrp="1"/>
          </p:cNvSpPr>
          <p:nvPr>
            <p:ph type="body" idx="7"/>
          </p:nvPr>
        </p:nvSpPr>
        <p:spPr>
          <a:xfrm>
            <a:off x="3940475" y="3275613"/>
            <a:ext cx="4973700" cy="783000"/>
          </a:xfrm>
          <a:prstGeom prst="rect">
            <a:avLst/>
          </a:prstGeom>
        </p:spPr>
        <p:txBody>
          <a:bodyPr spcFirstLastPara="1" wrap="square" lIns="91425" tIns="91425" rIns="91425" bIns="91425" anchor="ctr" anchorCtr="0">
            <a:noAutofit/>
          </a:bodyPr>
          <a:lstStyle>
            <a:lvl1pPr marL="457200" lvl="0" indent="-304800">
              <a:spcBef>
                <a:spcPts val="0"/>
              </a:spcBef>
              <a:spcAft>
                <a:spcPts val="0"/>
              </a:spcAft>
              <a:buClr>
                <a:schemeClr val="dk2"/>
              </a:buClr>
              <a:buSzPts val="1200"/>
              <a:buChar char="●"/>
              <a:defRPr>
                <a:solidFill>
                  <a:schemeClr val="dk2"/>
                </a:solidFill>
              </a:defRPr>
            </a:lvl1pPr>
            <a:lvl2pPr marL="914400" lvl="1" indent="-304800">
              <a:spcBef>
                <a:spcPts val="0"/>
              </a:spcBef>
              <a:spcAft>
                <a:spcPts val="0"/>
              </a:spcAft>
              <a:buClr>
                <a:schemeClr val="dk2"/>
              </a:buClr>
              <a:buSzPts val="1200"/>
              <a:buChar char="○"/>
              <a:defRPr>
                <a:solidFill>
                  <a:schemeClr val="dk2"/>
                </a:solidFill>
              </a:defRPr>
            </a:lvl2pPr>
            <a:lvl3pPr marL="1371600" lvl="2" indent="-304800">
              <a:spcBef>
                <a:spcPts val="0"/>
              </a:spcBef>
              <a:spcAft>
                <a:spcPts val="0"/>
              </a:spcAft>
              <a:buClr>
                <a:schemeClr val="dk2"/>
              </a:buClr>
              <a:buSzPts val="1200"/>
              <a:buChar char="■"/>
              <a:defRPr>
                <a:solidFill>
                  <a:schemeClr val="dk2"/>
                </a:solidFill>
              </a:defRPr>
            </a:lvl3pPr>
            <a:lvl4pPr marL="1828800" lvl="3" indent="-304800">
              <a:spcBef>
                <a:spcPts val="0"/>
              </a:spcBef>
              <a:spcAft>
                <a:spcPts val="0"/>
              </a:spcAft>
              <a:buClr>
                <a:schemeClr val="dk2"/>
              </a:buClr>
              <a:buSzPts val="1200"/>
              <a:buChar char="●"/>
              <a:defRPr>
                <a:solidFill>
                  <a:schemeClr val="dk2"/>
                </a:solidFill>
              </a:defRPr>
            </a:lvl4pPr>
            <a:lvl5pPr marL="2286000" lvl="4" indent="-304800">
              <a:spcBef>
                <a:spcPts val="0"/>
              </a:spcBef>
              <a:spcAft>
                <a:spcPts val="0"/>
              </a:spcAft>
              <a:buClr>
                <a:schemeClr val="dk2"/>
              </a:buClr>
              <a:buSzPts val="1200"/>
              <a:buChar char="○"/>
              <a:defRPr>
                <a:solidFill>
                  <a:schemeClr val="dk2"/>
                </a:solidFill>
              </a:defRPr>
            </a:lvl5pPr>
            <a:lvl6pPr marL="2743200" lvl="5" indent="-304800">
              <a:spcBef>
                <a:spcPts val="0"/>
              </a:spcBef>
              <a:spcAft>
                <a:spcPts val="0"/>
              </a:spcAft>
              <a:buClr>
                <a:schemeClr val="dk2"/>
              </a:buClr>
              <a:buSzPts val="1200"/>
              <a:buChar char="■"/>
              <a:defRPr>
                <a:solidFill>
                  <a:schemeClr val="dk2"/>
                </a:solidFill>
              </a:defRPr>
            </a:lvl6pPr>
            <a:lvl7pPr marL="3200400" lvl="6" indent="-304800">
              <a:spcBef>
                <a:spcPts val="0"/>
              </a:spcBef>
              <a:spcAft>
                <a:spcPts val="0"/>
              </a:spcAft>
              <a:buClr>
                <a:schemeClr val="dk2"/>
              </a:buClr>
              <a:buSzPts val="1200"/>
              <a:buChar char="●"/>
              <a:defRPr>
                <a:solidFill>
                  <a:schemeClr val="dk2"/>
                </a:solidFill>
              </a:defRPr>
            </a:lvl7pPr>
            <a:lvl8pPr marL="3657600" lvl="7" indent="-304800">
              <a:spcBef>
                <a:spcPts val="0"/>
              </a:spcBef>
              <a:spcAft>
                <a:spcPts val="0"/>
              </a:spcAft>
              <a:buClr>
                <a:schemeClr val="dk2"/>
              </a:buClr>
              <a:buSzPts val="1200"/>
              <a:buChar char="○"/>
              <a:defRPr>
                <a:solidFill>
                  <a:schemeClr val="dk2"/>
                </a:solidFill>
              </a:defRPr>
            </a:lvl8pPr>
            <a:lvl9pPr marL="4114800" lvl="8" indent="-304800">
              <a:spcBef>
                <a:spcPts val="0"/>
              </a:spcBef>
              <a:spcAft>
                <a:spcPts val="0"/>
              </a:spcAft>
              <a:buClr>
                <a:schemeClr val="dk2"/>
              </a:buClr>
              <a:buSzPts val="1200"/>
              <a:buChar char="■"/>
              <a:defRPr>
                <a:solidFill>
                  <a:schemeClr val="dk2"/>
                </a:solidFill>
              </a:defRPr>
            </a:lvl9pPr>
          </a:lstStyle>
          <a:p>
            <a:endParaRPr/>
          </a:p>
        </p:txBody>
      </p:sp>
      <p:sp>
        <p:nvSpPr>
          <p:cNvPr id="111" name="Google Shape;111;p11"/>
          <p:cNvSpPr txBox="1">
            <a:spLocks noGrp="1"/>
          </p:cNvSpPr>
          <p:nvPr>
            <p:ph type="body" idx="8"/>
          </p:nvPr>
        </p:nvSpPr>
        <p:spPr>
          <a:xfrm>
            <a:off x="3940475" y="4137013"/>
            <a:ext cx="4973700" cy="783000"/>
          </a:xfrm>
          <a:prstGeom prst="rect">
            <a:avLst/>
          </a:prstGeom>
        </p:spPr>
        <p:txBody>
          <a:bodyPr spcFirstLastPara="1" wrap="square" lIns="91425" tIns="91425" rIns="91425" bIns="91425" anchor="ctr" anchorCtr="0">
            <a:noAutofit/>
          </a:bodyPr>
          <a:lstStyle>
            <a:lvl1pPr marL="457200" lvl="0" indent="-304800">
              <a:spcBef>
                <a:spcPts val="0"/>
              </a:spcBef>
              <a:spcAft>
                <a:spcPts val="0"/>
              </a:spcAft>
              <a:buClr>
                <a:schemeClr val="dk2"/>
              </a:buClr>
              <a:buSzPts val="1200"/>
              <a:buChar char="●"/>
              <a:defRPr>
                <a:solidFill>
                  <a:schemeClr val="dk2"/>
                </a:solidFill>
              </a:defRPr>
            </a:lvl1pPr>
            <a:lvl2pPr marL="914400" lvl="1" indent="-304800">
              <a:spcBef>
                <a:spcPts val="0"/>
              </a:spcBef>
              <a:spcAft>
                <a:spcPts val="0"/>
              </a:spcAft>
              <a:buClr>
                <a:schemeClr val="dk2"/>
              </a:buClr>
              <a:buSzPts val="1200"/>
              <a:buChar char="○"/>
              <a:defRPr>
                <a:solidFill>
                  <a:schemeClr val="dk2"/>
                </a:solidFill>
              </a:defRPr>
            </a:lvl2pPr>
            <a:lvl3pPr marL="1371600" lvl="2" indent="-304800">
              <a:spcBef>
                <a:spcPts val="0"/>
              </a:spcBef>
              <a:spcAft>
                <a:spcPts val="0"/>
              </a:spcAft>
              <a:buClr>
                <a:schemeClr val="dk2"/>
              </a:buClr>
              <a:buSzPts val="1200"/>
              <a:buChar char="■"/>
              <a:defRPr>
                <a:solidFill>
                  <a:schemeClr val="dk2"/>
                </a:solidFill>
              </a:defRPr>
            </a:lvl3pPr>
            <a:lvl4pPr marL="1828800" lvl="3" indent="-304800">
              <a:spcBef>
                <a:spcPts val="0"/>
              </a:spcBef>
              <a:spcAft>
                <a:spcPts val="0"/>
              </a:spcAft>
              <a:buClr>
                <a:schemeClr val="dk2"/>
              </a:buClr>
              <a:buSzPts val="1200"/>
              <a:buChar char="●"/>
              <a:defRPr>
                <a:solidFill>
                  <a:schemeClr val="dk2"/>
                </a:solidFill>
              </a:defRPr>
            </a:lvl4pPr>
            <a:lvl5pPr marL="2286000" lvl="4" indent="-304800">
              <a:spcBef>
                <a:spcPts val="0"/>
              </a:spcBef>
              <a:spcAft>
                <a:spcPts val="0"/>
              </a:spcAft>
              <a:buClr>
                <a:schemeClr val="dk2"/>
              </a:buClr>
              <a:buSzPts val="1200"/>
              <a:buChar char="○"/>
              <a:defRPr>
                <a:solidFill>
                  <a:schemeClr val="dk2"/>
                </a:solidFill>
              </a:defRPr>
            </a:lvl5pPr>
            <a:lvl6pPr marL="2743200" lvl="5" indent="-304800">
              <a:spcBef>
                <a:spcPts val="0"/>
              </a:spcBef>
              <a:spcAft>
                <a:spcPts val="0"/>
              </a:spcAft>
              <a:buClr>
                <a:schemeClr val="dk2"/>
              </a:buClr>
              <a:buSzPts val="1200"/>
              <a:buChar char="■"/>
              <a:defRPr>
                <a:solidFill>
                  <a:schemeClr val="dk2"/>
                </a:solidFill>
              </a:defRPr>
            </a:lvl6pPr>
            <a:lvl7pPr marL="3200400" lvl="6" indent="-304800">
              <a:spcBef>
                <a:spcPts val="0"/>
              </a:spcBef>
              <a:spcAft>
                <a:spcPts val="0"/>
              </a:spcAft>
              <a:buClr>
                <a:schemeClr val="dk2"/>
              </a:buClr>
              <a:buSzPts val="1200"/>
              <a:buChar char="●"/>
              <a:defRPr>
                <a:solidFill>
                  <a:schemeClr val="dk2"/>
                </a:solidFill>
              </a:defRPr>
            </a:lvl7pPr>
            <a:lvl8pPr marL="3657600" lvl="7" indent="-304800">
              <a:spcBef>
                <a:spcPts val="0"/>
              </a:spcBef>
              <a:spcAft>
                <a:spcPts val="0"/>
              </a:spcAft>
              <a:buClr>
                <a:schemeClr val="dk2"/>
              </a:buClr>
              <a:buSzPts val="1200"/>
              <a:buChar char="○"/>
              <a:defRPr>
                <a:solidFill>
                  <a:schemeClr val="dk2"/>
                </a:solidFill>
              </a:defRPr>
            </a:lvl8pPr>
            <a:lvl9pPr marL="4114800" lvl="8" indent="-304800">
              <a:spcBef>
                <a:spcPts val="0"/>
              </a:spcBef>
              <a:spcAft>
                <a:spcPts val="0"/>
              </a:spcAft>
              <a:buClr>
                <a:schemeClr val="dk2"/>
              </a:buClr>
              <a:buSzPts val="1200"/>
              <a:buChar char="■"/>
              <a:defRPr>
                <a:solidFill>
                  <a:schemeClr val="dk2"/>
                </a:solidFill>
              </a:defRPr>
            </a:lvl9pPr>
          </a:lstStyle>
          <a:p>
            <a:endParaRPr/>
          </a:p>
        </p:txBody>
      </p:sp>
      <p:sp>
        <p:nvSpPr>
          <p:cNvPr id="112" name="Google Shape;112;p11"/>
          <p:cNvSpPr txBox="1">
            <a:spLocks noGrp="1"/>
          </p:cNvSpPr>
          <p:nvPr>
            <p:ph type="subTitle" idx="9"/>
          </p:nvPr>
        </p:nvSpPr>
        <p:spPr>
          <a:xfrm>
            <a:off x="3205625" y="1552850"/>
            <a:ext cx="714600" cy="7830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1pPr>
            <a:lvl2pPr lvl="1">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2pPr>
            <a:lvl3pPr lvl="2">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3pPr>
            <a:lvl4pPr lvl="3">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4pPr>
            <a:lvl5pPr lvl="4">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5pPr>
            <a:lvl6pPr lvl="5">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6pPr>
            <a:lvl7pPr lvl="6">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7pPr>
            <a:lvl8pPr lvl="7">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8pPr>
            <a:lvl9pPr lvl="8">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9pPr>
          </a:lstStyle>
          <a:p>
            <a:endParaRPr/>
          </a:p>
        </p:txBody>
      </p:sp>
      <p:sp>
        <p:nvSpPr>
          <p:cNvPr id="113" name="Google Shape;113;p11"/>
          <p:cNvSpPr txBox="1">
            <a:spLocks noGrp="1"/>
          </p:cNvSpPr>
          <p:nvPr>
            <p:ph type="subTitle" idx="13"/>
          </p:nvPr>
        </p:nvSpPr>
        <p:spPr>
          <a:xfrm>
            <a:off x="3205625" y="2414292"/>
            <a:ext cx="714600" cy="7830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1pPr>
            <a:lvl2pPr lvl="1">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2pPr>
            <a:lvl3pPr lvl="2">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3pPr>
            <a:lvl4pPr lvl="3">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4pPr>
            <a:lvl5pPr lvl="4">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5pPr>
            <a:lvl6pPr lvl="5">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6pPr>
            <a:lvl7pPr lvl="6">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7pPr>
            <a:lvl8pPr lvl="7">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8pPr>
            <a:lvl9pPr lvl="8">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9pPr>
          </a:lstStyle>
          <a:p>
            <a:endParaRPr/>
          </a:p>
        </p:txBody>
      </p:sp>
      <p:sp>
        <p:nvSpPr>
          <p:cNvPr id="114" name="Google Shape;114;p11"/>
          <p:cNvSpPr txBox="1">
            <a:spLocks noGrp="1"/>
          </p:cNvSpPr>
          <p:nvPr>
            <p:ph type="subTitle" idx="14"/>
          </p:nvPr>
        </p:nvSpPr>
        <p:spPr>
          <a:xfrm>
            <a:off x="3205625" y="3275721"/>
            <a:ext cx="714600" cy="7830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1pPr>
            <a:lvl2pPr lvl="1">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2pPr>
            <a:lvl3pPr lvl="2">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3pPr>
            <a:lvl4pPr lvl="3">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4pPr>
            <a:lvl5pPr lvl="4">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5pPr>
            <a:lvl6pPr lvl="5">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6pPr>
            <a:lvl7pPr lvl="6">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7pPr>
            <a:lvl8pPr lvl="7">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8pPr>
            <a:lvl9pPr lvl="8">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9pPr>
          </a:lstStyle>
          <a:p>
            <a:endParaRPr/>
          </a:p>
        </p:txBody>
      </p:sp>
      <p:sp>
        <p:nvSpPr>
          <p:cNvPr id="115" name="Google Shape;115;p11"/>
          <p:cNvSpPr txBox="1">
            <a:spLocks noGrp="1"/>
          </p:cNvSpPr>
          <p:nvPr>
            <p:ph type="subTitle" idx="15"/>
          </p:nvPr>
        </p:nvSpPr>
        <p:spPr>
          <a:xfrm>
            <a:off x="3205625" y="4137150"/>
            <a:ext cx="714600" cy="7830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1pPr>
            <a:lvl2pPr lvl="1">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2pPr>
            <a:lvl3pPr lvl="2">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3pPr>
            <a:lvl4pPr lvl="3">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4pPr>
            <a:lvl5pPr lvl="4">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5pPr>
            <a:lvl6pPr lvl="5">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6pPr>
            <a:lvl7pPr lvl="6">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7pPr>
            <a:lvl8pPr lvl="7">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8pPr>
            <a:lvl9pPr lvl="8">
              <a:spcBef>
                <a:spcPts val="0"/>
              </a:spcBef>
              <a:spcAft>
                <a:spcPts val="0"/>
              </a:spcAft>
              <a:buClr>
                <a:schemeClr val="dk2"/>
              </a:buClr>
              <a:buSzPts val="1800"/>
              <a:buFont typeface="Crimson Pro Medium"/>
              <a:buNone/>
              <a:defRPr sz="1800">
                <a:solidFill>
                  <a:schemeClr val="dk2"/>
                </a:solidFill>
                <a:latin typeface="Crimson Pro Medium"/>
                <a:ea typeface="Crimson Pro Medium"/>
                <a:cs typeface="Crimson Pro Medium"/>
                <a:sym typeface="Crimson Pro Medium"/>
              </a:defRPr>
            </a:lvl9pPr>
          </a:lstStyle>
          <a:p>
            <a:endParaRPr/>
          </a:p>
        </p:txBody>
      </p:sp>
      <p:sp>
        <p:nvSpPr>
          <p:cNvPr id="116" name="Google Shape;116;p1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theme" Target="../theme/theme2.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DFDFD"/>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8600" y="457200"/>
            <a:ext cx="5120700" cy="13071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600"/>
              <a:buFont typeface="Space Grotesk"/>
              <a:buNone/>
              <a:defRPr sz="3600" b="1">
                <a:solidFill>
                  <a:schemeClr val="dk1"/>
                </a:solidFill>
                <a:latin typeface="Space Grotesk"/>
                <a:ea typeface="Space Grotesk"/>
                <a:cs typeface="Space Grotesk"/>
                <a:sym typeface="Space Grotesk"/>
              </a:defRPr>
            </a:lvl1pPr>
            <a:lvl2pPr lvl="1">
              <a:spcBef>
                <a:spcPts val="0"/>
              </a:spcBef>
              <a:spcAft>
                <a:spcPts val="0"/>
              </a:spcAft>
              <a:buClr>
                <a:schemeClr val="dk1"/>
              </a:buClr>
              <a:buSzPts val="4800"/>
              <a:buFont typeface="Space Grotesk"/>
              <a:buNone/>
              <a:defRPr sz="4800" b="1">
                <a:solidFill>
                  <a:schemeClr val="dk1"/>
                </a:solidFill>
                <a:latin typeface="Space Grotesk"/>
                <a:ea typeface="Space Grotesk"/>
                <a:cs typeface="Space Grotesk"/>
                <a:sym typeface="Space Grotesk"/>
              </a:defRPr>
            </a:lvl2pPr>
            <a:lvl3pPr lvl="2">
              <a:spcBef>
                <a:spcPts val="0"/>
              </a:spcBef>
              <a:spcAft>
                <a:spcPts val="0"/>
              </a:spcAft>
              <a:buClr>
                <a:schemeClr val="dk1"/>
              </a:buClr>
              <a:buSzPts val="4800"/>
              <a:buFont typeface="Space Grotesk"/>
              <a:buNone/>
              <a:defRPr sz="4800" b="1">
                <a:solidFill>
                  <a:schemeClr val="dk1"/>
                </a:solidFill>
                <a:latin typeface="Space Grotesk"/>
                <a:ea typeface="Space Grotesk"/>
                <a:cs typeface="Space Grotesk"/>
                <a:sym typeface="Space Grotesk"/>
              </a:defRPr>
            </a:lvl3pPr>
            <a:lvl4pPr lvl="3">
              <a:spcBef>
                <a:spcPts val="0"/>
              </a:spcBef>
              <a:spcAft>
                <a:spcPts val="0"/>
              </a:spcAft>
              <a:buClr>
                <a:schemeClr val="dk1"/>
              </a:buClr>
              <a:buSzPts val="4800"/>
              <a:buFont typeface="Space Grotesk"/>
              <a:buNone/>
              <a:defRPr sz="4800" b="1">
                <a:solidFill>
                  <a:schemeClr val="dk1"/>
                </a:solidFill>
                <a:latin typeface="Space Grotesk"/>
                <a:ea typeface="Space Grotesk"/>
                <a:cs typeface="Space Grotesk"/>
                <a:sym typeface="Space Grotesk"/>
              </a:defRPr>
            </a:lvl4pPr>
            <a:lvl5pPr lvl="4">
              <a:spcBef>
                <a:spcPts val="0"/>
              </a:spcBef>
              <a:spcAft>
                <a:spcPts val="0"/>
              </a:spcAft>
              <a:buClr>
                <a:schemeClr val="dk1"/>
              </a:buClr>
              <a:buSzPts val="4800"/>
              <a:buFont typeface="Space Grotesk"/>
              <a:buNone/>
              <a:defRPr sz="4800" b="1">
                <a:solidFill>
                  <a:schemeClr val="dk1"/>
                </a:solidFill>
                <a:latin typeface="Space Grotesk"/>
                <a:ea typeface="Space Grotesk"/>
                <a:cs typeface="Space Grotesk"/>
                <a:sym typeface="Space Grotesk"/>
              </a:defRPr>
            </a:lvl5pPr>
            <a:lvl6pPr lvl="5">
              <a:spcBef>
                <a:spcPts val="0"/>
              </a:spcBef>
              <a:spcAft>
                <a:spcPts val="0"/>
              </a:spcAft>
              <a:buClr>
                <a:schemeClr val="dk1"/>
              </a:buClr>
              <a:buSzPts val="4800"/>
              <a:buFont typeface="Space Grotesk"/>
              <a:buNone/>
              <a:defRPr sz="4800" b="1">
                <a:solidFill>
                  <a:schemeClr val="dk1"/>
                </a:solidFill>
                <a:latin typeface="Space Grotesk"/>
                <a:ea typeface="Space Grotesk"/>
                <a:cs typeface="Space Grotesk"/>
                <a:sym typeface="Space Grotesk"/>
              </a:defRPr>
            </a:lvl6pPr>
            <a:lvl7pPr lvl="6">
              <a:spcBef>
                <a:spcPts val="0"/>
              </a:spcBef>
              <a:spcAft>
                <a:spcPts val="0"/>
              </a:spcAft>
              <a:buClr>
                <a:schemeClr val="dk1"/>
              </a:buClr>
              <a:buSzPts val="4800"/>
              <a:buFont typeface="Space Grotesk"/>
              <a:buNone/>
              <a:defRPr sz="4800" b="1">
                <a:solidFill>
                  <a:schemeClr val="dk1"/>
                </a:solidFill>
                <a:latin typeface="Space Grotesk"/>
                <a:ea typeface="Space Grotesk"/>
                <a:cs typeface="Space Grotesk"/>
                <a:sym typeface="Space Grotesk"/>
              </a:defRPr>
            </a:lvl7pPr>
            <a:lvl8pPr lvl="7">
              <a:spcBef>
                <a:spcPts val="0"/>
              </a:spcBef>
              <a:spcAft>
                <a:spcPts val="0"/>
              </a:spcAft>
              <a:buClr>
                <a:schemeClr val="dk1"/>
              </a:buClr>
              <a:buSzPts val="4800"/>
              <a:buFont typeface="Space Grotesk"/>
              <a:buNone/>
              <a:defRPr sz="4800" b="1">
                <a:solidFill>
                  <a:schemeClr val="dk1"/>
                </a:solidFill>
                <a:latin typeface="Space Grotesk"/>
                <a:ea typeface="Space Grotesk"/>
                <a:cs typeface="Space Grotesk"/>
                <a:sym typeface="Space Grotesk"/>
              </a:defRPr>
            </a:lvl8pPr>
            <a:lvl9pPr lvl="8">
              <a:spcBef>
                <a:spcPts val="0"/>
              </a:spcBef>
              <a:spcAft>
                <a:spcPts val="0"/>
              </a:spcAft>
              <a:buClr>
                <a:schemeClr val="dk1"/>
              </a:buClr>
              <a:buSzPts val="4800"/>
              <a:buFont typeface="Space Grotesk"/>
              <a:buNone/>
              <a:defRPr sz="4800" b="1">
                <a:solidFill>
                  <a:schemeClr val="dk1"/>
                </a:solidFill>
                <a:latin typeface="Space Grotesk"/>
                <a:ea typeface="Space Grotesk"/>
                <a:cs typeface="Space Grotesk"/>
                <a:sym typeface="Space Grotesk"/>
              </a:defRPr>
            </a:lvl9pPr>
          </a:lstStyle>
          <a:p>
            <a:endParaRPr/>
          </a:p>
        </p:txBody>
      </p:sp>
      <p:sp>
        <p:nvSpPr>
          <p:cNvPr id="7" name="Google Shape;7;p1"/>
          <p:cNvSpPr txBox="1">
            <a:spLocks noGrp="1"/>
          </p:cNvSpPr>
          <p:nvPr>
            <p:ph type="body" idx="1"/>
          </p:nvPr>
        </p:nvSpPr>
        <p:spPr>
          <a:xfrm>
            <a:off x="228600" y="3180525"/>
            <a:ext cx="8686800" cy="1739400"/>
          </a:xfrm>
          <a:prstGeom prst="rect">
            <a:avLst/>
          </a:prstGeom>
          <a:noFill/>
          <a:ln>
            <a:noFill/>
          </a:ln>
        </p:spPr>
        <p:txBody>
          <a:bodyPr spcFirstLastPara="1" wrap="square" lIns="91425" tIns="91425" rIns="91425" bIns="91425" anchor="t" anchorCtr="0">
            <a:noAutofit/>
          </a:bodyPr>
          <a:lstStyle>
            <a:lvl1pPr marL="457200" lvl="0" indent="-304800">
              <a:spcBef>
                <a:spcPts val="0"/>
              </a:spcBef>
              <a:spcAft>
                <a:spcPts val="0"/>
              </a:spcAft>
              <a:buClr>
                <a:schemeClr val="dk1"/>
              </a:buClr>
              <a:buSzPts val="1200"/>
              <a:buFont typeface="Space Grotesk"/>
              <a:buChar char="●"/>
              <a:defRPr sz="1200">
                <a:solidFill>
                  <a:schemeClr val="dk1"/>
                </a:solidFill>
                <a:latin typeface="Space Grotesk"/>
                <a:ea typeface="Space Grotesk"/>
                <a:cs typeface="Space Grotesk"/>
                <a:sym typeface="Space Grotesk"/>
              </a:defRPr>
            </a:lvl1pPr>
            <a:lvl2pPr marL="914400" lvl="1" indent="-304800">
              <a:spcBef>
                <a:spcPts val="0"/>
              </a:spcBef>
              <a:spcAft>
                <a:spcPts val="0"/>
              </a:spcAft>
              <a:buClr>
                <a:schemeClr val="dk1"/>
              </a:buClr>
              <a:buSzPts val="1200"/>
              <a:buFont typeface="Space Grotesk"/>
              <a:buChar char="○"/>
              <a:defRPr sz="1200">
                <a:solidFill>
                  <a:schemeClr val="dk1"/>
                </a:solidFill>
                <a:latin typeface="Space Grotesk"/>
                <a:ea typeface="Space Grotesk"/>
                <a:cs typeface="Space Grotesk"/>
                <a:sym typeface="Space Grotesk"/>
              </a:defRPr>
            </a:lvl2pPr>
            <a:lvl3pPr marL="1371600" lvl="2" indent="-304800">
              <a:spcBef>
                <a:spcPts val="0"/>
              </a:spcBef>
              <a:spcAft>
                <a:spcPts val="0"/>
              </a:spcAft>
              <a:buClr>
                <a:schemeClr val="dk1"/>
              </a:buClr>
              <a:buSzPts val="1200"/>
              <a:buFont typeface="Space Grotesk"/>
              <a:buChar char="■"/>
              <a:defRPr sz="1200">
                <a:solidFill>
                  <a:schemeClr val="dk1"/>
                </a:solidFill>
                <a:latin typeface="Space Grotesk"/>
                <a:ea typeface="Space Grotesk"/>
                <a:cs typeface="Space Grotesk"/>
                <a:sym typeface="Space Grotesk"/>
              </a:defRPr>
            </a:lvl3pPr>
            <a:lvl4pPr marL="1828800" lvl="3" indent="-304800">
              <a:spcBef>
                <a:spcPts val="0"/>
              </a:spcBef>
              <a:spcAft>
                <a:spcPts val="0"/>
              </a:spcAft>
              <a:buClr>
                <a:schemeClr val="dk1"/>
              </a:buClr>
              <a:buSzPts val="1200"/>
              <a:buFont typeface="Space Grotesk"/>
              <a:buChar char="●"/>
              <a:defRPr sz="1200">
                <a:solidFill>
                  <a:schemeClr val="dk1"/>
                </a:solidFill>
                <a:latin typeface="Space Grotesk"/>
                <a:ea typeface="Space Grotesk"/>
                <a:cs typeface="Space Grotesk"/>
                <a:sym typeface="Space Grotesk"/>
              </a:defRPr>
            </a:lvl4pPr>
            <a:lvl5pPr marL="2286000" lvl="4" indent="-304800">
              <a:spcBef>
                <a:spcPts val="0"/>
              </a:spcBef>
              <a:spcAft>
                <a:spcPts val="0"/>
              </a:spcAft>
              <a:buClr>
                <a:schemeClr val="dk1"/>
              </a:buClr>
              <a:buSzPts val="1200"/>
              <a:buFont typeface="Space Grotesk"/>
              <a:buChar char="○"/>
              <a:defRPr sz="1200">
                <a:solidFill>
                  <a:schemeClr val="dk1"/>
                </a:solidFill>
                <a:latin typeface="Space Grotesk"/>
                <a:ea typeface="Space Grotesk"/>
                <a:cs typeface="Space Grotesk"/>
                <a:sym typeface="Space Grotesk"/>
              </a:defRPr>
            </a:lvl5pPr>
            <a:lvl6pPr marL="2743200" lvl="5" indent="-304800">
              <a:spcBef>
                <a:spcPts val="0"/>
              </a:spcBef>
              <a:spcAft>
                <a:spcPts val="0"/>
              </a:spcAft>
              <a:buClr>
                <a:schemeClr val="dk1"/>
              </a:buClr>
              <a:buSzPts val="1200"/>
              <a:buFont typeface="Space Grotesk"/>
              <a:buChar char="■"/>
              <a:defRPr sz="1200">
                <a:solidFill>
                  <a:schemeClr val="dk1"/>
                </a:solidFill>
                <a:latin typeface="Space Grotesk"/>
                <a:ea typeface="Space Grotesk"/>
                <a:cs typeface="Space Grotesk"/>
                <a:sym typeface="Space Grotesk"/>
              </a:defRPr>
            </a:lvl6pPr>
            <a:lvl7pPr marL="3200400" lvl="6" indent="-304800">
              <a:spcBef>
                <a:spcPts val="0"/>
              </a:spcBef>
              <a:spcAft>
                <a:spcPts val="0"/>
              </a:spcAft>
              <a:buClr>
                <a:schemeClr val="dk1"/>
              </a:buClr>
              <a:buSzPts val="1200"/>
              <a:buFont typeface="Space Grotesk"/>
              <a:buChar char="●"/>
              <a:defRPr sz="1200">
                <a:solidFill>
                  <a:schemeClr val="dk1"/>
                </a:solidFill>
                <a:latin typeface="Space Grotesk"/>
                <a:ea typeface="Space Grotesk"/>
                <a:cs typeface="Space Grotesk"/>
                <a:sym typeface="Space Grotesk"/>
              </a:defRPr>
            </a:lvl7pPr>
            <a:lvl8pPr marL="3657600" lvl="7" indent="-304800">
              <a:spcBef>
                <a:spcPts val="0"/>
              </a:spcBef>
              <a:spcAft>
                <a:spcPts val="0"/>
              </a:spcAft>
              <a:buClr>
                <a:schemeClr val="dk1"/>
              </a:buClr>
              <a:buSzPts val="1200"/>
              <a:buFont typeface="Space Grotesk"/>
              <a:buChar char="○"/>
              <a:defRPr sz="1200">
                <a:solidFill>
                  <a:schemeClr val="dk1"/>
                </a:solidFill>
                <a:latin typeface="Space Grotesk"/>
                <a:ea typeface="Space Grotesk"/>
                <a:cs typeface="Space Grotesk"/>
                <a:sym typeface="Space Grotesk"/>
              </a:defRPr>
            </a:lvl8pPr>
            <a:lvl9pPr marL="4114800" lvl="8" indent="-304800">
              <a:spcBef>
                <a:spcPts val="0"/>
              </a:spcBef>
              <a:spcAft>
                <a:spcPts val="0"/>
              </a:spcAft>
              <a:buClr>
                <a:schemeClr val="dk1"/>
              </a:buClr>
              <a:buSzPts val="1200"/>
              <a:buFont typeface="Space Grotesk"/>
              <a:buChar char="■"/>
              <a:defRPr sz="1200">
                <a:solidFill>
                  <a:schemeClr val="dk1"/>
                </a:solidFill>
                <a:latin typeface="Space Grotesk"/>
                <a:ea typeface="Space Grotesk"/>
                <a:cs typeface="Space Grotesk"/>
                <a:sym typeface="Space Grotesk"/>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74" r:id="rId25"/>
    <p:sldLayoutId id="2147483675" r:id="rId26"/>
    <p:sldLayoutId id="2147483676" r:id="rId27"/>
    <p:sldLayoutId id="2147483677" r:id="rId28"/>
    <p:sldLayoutId id="2147483678" r:id="rId29"/>
    <p:sldLayoutId id="2147483679" r:id="rId30"/>
    <p:sldLayoutId id="2147483680" r:id="rId31"/>
    <p:sldLayoutId id="2147483681" r:id="rId32"/>
    <p:sldLayoutId id="2147483682" r:id="rId33"/>
    <p:sldLayoutId id="2147483683" r:id="rId34"/>
    <p:sldLayoutId id="2147483684" r:id="rId35"/>
    <p:sldLayoutId id="2147483685" r:id="rId36"/>
    <p:sldLayoutId id="2147483686" r:id="rId37"/>
    <p:sldLayoutId id="2147483687" r:id="rId38"/>
    <p:sldLayoutId id="2147483688" r:id="rId39"/>
    <p:sldLayoutId id="2147483689" r:id="rId40"/>
    <p:sldLayoutId id="2147483690" r:id="rId41"/>
    <p:sldLayoutId id="2147483691" r:id="rId42"/>
    <p:sldLayoutId id="2147483692" r:id="rId43"/>
    <p:sldLayoutId id="2147483693" r:id="rId44"/>
    <p:sldLayoutId id="2147483694" r:id="rId45"/>
    <p:sldLayoutId id="2147483695" r:id="rId46"/>
    <p:sldLayoutId id="2147483696" r:id="rId47"/>
    <p:sldLayoutId id="2147483697" r:id="rId48"/>
    <p:sldLayoutId id="2147483698" r:id="rId49"/>
    <p:sldLayoutId id="2147483699" r:id="rId50"/>
    <p:sldLayoutId id="2147483700" r:id="rId51"/>
    <p:sldLayoutId id="2147483701" r:id="rId5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099">
          <p15:clr>
            <a:srgbClr val="E46962"/>
          </p15:clr>
        </p15:guide>
        <p15:guide id="2" pos="3744">
          <p15:clr>
            <a:srgbClr val="E46962"/>
          </p15:clr>
        </p15:guide>
        <p15:guide id="3" pos="144">
          <p15:clr>
            <a:srgbClr val="E46962"/>
          </p15:clr>
        </p15:guide>
        <p15:guide id="4" pos="216">
          <p15:clr>
            <a:srgbClr val="E46962"/>
          </p15:clr>
        </p15:guide>
        <p15:guide id="5" pos="593">
          <p15:clr>
            <a:srgbClr val="E46962"/>
          </p15:clr>
        </p15:guide>
        <p15:guide id="6" pos="669">
          <p15:clr>
            <a:srgbClr val="E46962"/>
          </p15:clr>
        </p15:guide>
        <p15:guide id="7" pos="1044">
          <p15:clr>
            <a:srgbClr val="E46962"/>
          </p15:clr>
        </p15:guide>
        <p15:guide id="8" pos="1119">
          <p15:clr>
            <a:srgbClr val="E46962"/>
          </p15:clr>
        </p15:guide>
        <p15:guide id="9" pos="1494">
          <p15:clr>
            <a:srgbClr val="E46962"/>
          </p15:clr>
        </p15:guide>
        <p15:guide id="10" pos="1569">
          <p15:clr>
            <a:srgbClr val="E46962"/>
          </p15:clr>
        </p15:guide>
        <p15:guide id="11" pos="1944">
          <p15:clr>
            <a:srgbClr val="E46962"/>
          </p15:clr>
        </p15:guide>
        <p15:guide id="12" pos="2019">
          <p15:clr>
            <a:srgbClr val="E46962"/>
          </p15:clr>
        </p15:guide>
        <p15:guide id="13" pos="2394">
          <p15:clr>
            <a:srgbClr val="E46962"/>
          </p15:clr>
        </p15:guide>
        <p15:guide id="14" pos="2469">
          <p15:clr>
            <a:srgbClr val="E46962"/>
          </p15:clr>
        </p15:guide>
        <p15:guide id="15" pos="2844">
          <p15:clr>
            <a:srgbClr val="E46962"/>
          </p15:clr>
        </p15:guide>
        <p15:guide id="16" pos="2919">
          <p15:clr>
            <a:srgbClr val="E46962"/>
          </p15:clr>
        </p15:guide>
        <p15:guide id="17" pos="3294">
          <p15:clr>
            <a:srgbClr val="E46962"/>
          </p15:clr>
        </p15:guide>
        <p15:guide id="18" pos="3370">
          <p15:clr>
            <a:srgbClr val="E46962"/>
          </p15:clr>
        </p15:guide>
        <p15:guide id="19" pos="3816">
          <p15:clr>
            <a:srgbClr val="E46962"/>
          </p15:clr>
        </p15:guide>
        <p15:guide id="20" pos="4194">
          <p15:clr>
            <a:srgbClr val="E46962"/>
          </p15:clr>
        </p15:guide>
        <p15:guide id="21" pos="4270">
          <p15:clr>
            <a:srgbClr val="E46962"/>
          </p15:clr>
        </p15:guide>
        <p15:guide id="22" pos="4644">
          <p15:clr>
            <a:srgbClr val="E46962"/>
          </p15:clr>
        </p15:guide>
        <p15:guide id="23" pos="4720">
          <p15:clr>
            <a:srgbClr val="E46962"/>
          </p15:clr>
        </p15:guide>
        <p15:guide id="24" pos="5094">
          <p15:clr>
            <a:srgbClr val="E46962"/>
          </p15:clr>
        </p15:guide>
        <p15:guide id="25" pos="5170">
          <p15:clr>
            <a:srgbClr val="E46962"/>
          </p15:clr>
        </p15:guide>
        <p15:guide id="26" pos="5544">
          <p15:clr>
            <a:srgbClr val="E46962"/>
          </p15:clr>
        </p15:guide>
        <p15:guide id="27" pos="5616">
          <p15:clr>
            <a:srgbClr val="E46962"/>
          </p15:clr>
        </p15:guide>
        <p15:guide id="28" orient="horz" pos="141">
          <p15:clr>
            <a:srgbClr val="E46962"/>
          </p15:clr>
        </p15:guide>
        <p15:guide id="29" orient="horz" pos="288">
          <p15:clr>
            <a:srgbClr val="E46962"/>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extLst>
      <p:ext uri="{BB962C8B-B14F-4D97-AF65-F5344CB8AC3E}">
        <p14:creationId xmlns:p14="http://schemas.microsoft.com/office/powerpoint/2010/main" val="2478956878"/>
      </p:ext>
    </p:extLst>
  </p:cSld>
  <p:clrMap bg1="lt1" tx1="dk1" bg2="dk2" tx2="lt2" accent1="accent1" accent2="accent2" accent3="accent3" accent4="accent4" accent5="accent5" accent6="accent6" hlink="hlink" folHlink="folHlink"/>
  <p:sldLayoutIdLst>
    <p:sldLayoutId id="2147483716"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5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0.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6" name="Google Shape;56;p13"/>
          <p:cNvPicPr preferRelativeResize="0"/>
          <p:nvPr/>
        </p:nvPicPr>
        <p:blipFill rotWithShape="1">
          <a:blip r:embed="rId4">
            <a:alphaModFix/>
          </a:blip>
          <a:srcRect r="24183" b="3047"/>
          <a:stretch/>
        </p:blipFill>
        <p:spPr>
          <a:xfrm>
            <a:off x="160536" y="4663676"/>
            <a:ext cx="6689300" cy="390018"/>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600" b="1" i="0" u="none" strike="noStrike" kern="0" cap="none" spc="0" normalizeH="0" baseline="0" noProof="0" dirty="0">
                <a:ln>
                  <a:noFill/>
                </a:ln>
                <a:solidFill>
                  <a:srgbClr val="FFFFFF"/>
                </a:solidFill>
                <a:effectLst/>
                <a:uLnTx/>
                <a:uFillTx/>
                <a:latin typeface="Open Sans"/>
                <a:ea typeface="Open Sans"/>
                <a:cs typeface="Open Sans"/>
                <a:sym typeface="Open Sans"/>
              </a:rPr>
              <a:t>Energy Study Presentation</a:t>
            </a:r>
            <a:endParaRPr kumimoji="0" sz="1600" b="1" i="0" u="none" strike="noStrike" kern="0" cap="none" spc="0" normalizeH="0" baseline="0" noProof="0" dirty="0">
              <a:ln>
                <a:noFill/>
              </a:ln>
              <a:solidFill>
                <a:srgbClr val="FFFFFF"/>
              </a:solidFill>
              <a:effectLst/>
              <a:uLnTx/>
              <a:uFillTx/>
              <a:latin typeface="Open Sans"/>
              <a:ea typeface="Open Sans"/>
              <a:cs typeface="Open Sans"/>
              <a:sym typeface="Open Sans"/>
            </a:endParaRPr>
          </a:p>
        </p:txBody>
      </p:sp>
      <p:pic>
        <p:nvPicPr>
          <p:cNvPr id="5" name="Picture 4">
            <a:extLst>
              <a:ext uri="{FF2B5EF4-FFF2-40B4-BE49-F238E27FC236}">
                <a16:creationId xmlns:a16="http://schemas.microsoft.com/office/drawing/2014/main" id="{EFDF69F9-3720-839D-39FB-FFA5F37B9363}"/>
              </a:ext>
            </a:extLst>
          </p:cNvPr>
          <p:cNvPicPr>
            <a:picLocks noChangeAspect="1"/>
          </p:cNvPicPr>
          <p:nvPr/>
        </p:nvPicPr>
        <p:blipFill>
          <a:blip r:embed="rId6"/>
          <a:stretch>
            <a:fillRect/>
          </a:stretch>
        </p:blipFill>
        <p:spPr>
          <a:xfrm>
            <a:off x="724330" y="1598027"/>
            <a:ext cx="7695340" cy="935845"/>
          </a:xfrm>
          <a:prstGeom prst="rect">
            <a:avLst/>
          </a:prstGeom>
        </p:spPr>
      </p:pic>
      <p:pic>
        <p:nvPicPr>
          <p:cNvPr id="4" name="Picture 3" descr="A white text on a black background&#10;&#10;Description automatically generated">
            <a:extLst>
              <a:ext uri="{FF2B5EF4-FFF2-40B4-BE49-F238E27FC236}">
                <a16:creationId xmlns:a16="http://schemas.microsoft.com/office/drawing/2014/main" id="{0EBB5CBC-9DD5-9C01-F765-096A790196B8}"/>
              </a:ext>
            </a:extLst>
          </p:cNvPr>
          <p:cNvPicPr>
            <a:picLocks noChangeAspect="1"/>
          </p:cNvPicPr>
          <p:nvPr/>
        </p:nvPicPr>
        <p:blipFill>
          <a:blip r:embed="rId7"/>
          <a:stretch>
            <a:fillRect/>
          </a:stretch>
        </p:blipFill>
        <p:spPr>
          <a:xfrm>
            <a:off x="7207592" y="4530946"/>
            <a:ext cx="1830274" cy="60295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695"/>
        <p:cNvGrpSpPr/>
        <p:nvPr/>
      </p:nvGrpSpPr>
      <p:grpSpPr>
        <a:xfrm>
          <a:off x="0" y="0"/>
          <a:ext cx="0" cy="0"/>
          <a:chOff x="0" y="0"/>
          <a:chExt cx="0" cy="0"/>
        </a:xfrm>
      </p:grpSpPr>
      <p:sp>
        <p:nvSpPr>
          <p:cNvPr id="696" name="Google Shape;696;p65"/>
          <p:cNvSpPr txBox="1">
            <a:spLocks noGrp="1"/>
          </p:cNvSpPr>
          <p:nvPr>
            <p:ph type="title"/>
          </p:nvPr>
        </p:nvSpPr>
        <p:spPr>
          <a:xfrm>
            <a:off x="230900" y="457200"/>
            <a:ext cx="8684400" cy="578700"/>
          </a:xfrm>
          <a:prstGeom prst="rect">
            <a:avLst/>
          </a:prstGeom>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3200" dirty="0">
                <a:solidFill>
                  <a:srgbClr val="FDFDFD"/>
                </a:solidFill>
              </a:rPr>
              <a:t>Optimization Factors</a:t>
            </a:r>
            <a:endParaRPr sz="3200" dirty="0">
              <a:solidFill>
                <a:srgbClr val="FDFDFD"/>
              </a:solidFill>
            </a:endParaRPr>
          </a:p>
        </p:txBody>
      </p:sp>
      <p:grpSp>
        <p:nvGrpSpPr>
          <p:cNvPr id="697" name="Google Shape;697;p65"/>
          <p:cNvGrpSpPr/>
          <p:nvPr/>
        </p:nvGrpSpPr>
        <p:grpSpPr>
          <a:xfrm>
            <a:off x="227875" y="223475"/>
            <a:ext cx="1214500" cy="170400"/>
            <a:chOff x="304025" y="203375"/>
            <a:chExt cx="1214500" cy="170400"/>
          </a:xfrm>
        </p:grpSpPr>
        <p:sp>
          <p:nvSpPr>
            <p:cNvPr id="698" name="Google Shape;698;p65"/>
            <p:cNvSpPr txBox="1"/>
            <p:nvPr/>
          </p:nvSpPr>
          <p:spPr>
            <a:xfrm>
              <a:off x="304025" y="203650"/>
              <a:ext cx="578700" cy="169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dirty="0">
                  <a:solidFill>
                    <a:schemeClr val="lt1"/>
                  </a:solidFill>
                </a:rPr>
                <a:t>Section</a:t>
              </a:r>
              <a:endParaRPr sz="800" dirty="0">
                <a:solidFill>
                  <a:schemeClr val="lt1"/>
                </a:solidFill>
              </a:endParaRPr>
            </a:p>
          </p:txBody>
        </p:sp>
        <p:sp>
          <p:nvSpPr>
            <p:cNvPr id="699" name="Google Shape;699;p65"/>
            <p:cNvSpPr txBox="1"/>
            <p:nvPr/>
          </p:nvSpPr>
          <p:spPr>
            <a:xfrm>
              <a:off x="1194225" y="203650"/>
              <a:ext cx="324300" cy="169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800" dirty="0">
                  <a:solidFill>
                    <a:schemeClr val="lt1"/>
                  </a:solidFill>
                </a:rPr>
                <a:t>12</a:t>
              </a:r>
              <a:endParaRPr sz="800" dirty="0">
                <a:solidFill>
                  <a:schemeClr val="lt1"/>
                </a:solidFill>
              </a:endParaRPr>
            </a:p>
          </p:txBody>
        </p:sp>
        <p:cxnSp>
          <p:nvCxnSpPr>
            <p:cNvPr id="700" name="Google Shape;700;p65"/>
            <p:cNvCxnSpPr/>
            <p:nvPr/>
          </p:nvCxnSpPr>
          <p:spPr>
            <a:xfrm>
              <a:off x="1181225" y="203375"/>
              <a:ext cx="600" cy="170400"/>
            </a:xfrm>
            <a:prstGeom prst="straightConnector1">
              <a:avLst/>
            </a:prstGeom>
            <a:noFill/>
            <a:ln w="9525" cap="flat" cmpd="sng">
              <a:solidFill>
                <a:schemeClr val="lt1"/>
              </a:solidFill>
              <a:prstDash val="solid"/>
              <a:round/>
              <a:headEnd type="none" w="med" len="med"/>
              <a:tailEnd type="none" w="med" len="med"/>
            </a:ln>
          </p:spPr>
        </p:cxnSp>
      </p:grpSp>
      <p:grpSp>
        <p:nvGrpSpPr>
          <p:cNvPr id="701" name="Google Shape;701;p65"/>
          <p:cNvGrpSpPr/>
          <p:nvPr/>
        </p:nvGrpSpPr>
        <p:grpSpPr>
          <a:xfrm>
            <a:off x="227875" y="223475"/>
            <a:ext cx="1214400" cy="170400"/>
            <a:chOff x="304025" y="203375"/>
            <a:chExt cx="1214400" cy="170400"/>
          </a:xfrm>
        </p:grpSpPr>
        <p:sp>
          <p:nvSpPr>
            <p:cNvPr id="702" name="Google Shape;702;p65"/>
            <p:cNvSpPr/>
            <p:nvPr/>
          </p:nvSpPr>
          <p:spPr>
            <a:xfrm>
              <a:off x="304025" y="203650"/>
              <a:ext cx="1214400" cy="169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dirty="0">
                  <a:solidFill>
                    <a:schemeClr val="dk2"/>
                  </a:solidFill>
                  <a:latin typeface="Space Grotesk"/>
                  <a:ea typeface="Space Grotesk"/>
                  <a:cs typeface="Space Grotesk"/>
                  <a:sym typeface="Space Grotesk"/>
                </a:rPr>
                <a:t>Page</a:t>
              </a:r>
              <a:endParaRPr sz="800" dirty="0">
                <a:solidFill>
                  <a:schemeClr val="dk2"/>
                </a:solidFill>
                <a:latin typeface="Space Grotesk"/>
                <a:ea typeface="Space Grotesk"/>
                <a:cs typeface="Space Grotesk"/>
                <a:sym typeface="Space Grotesk"/>
              </a:endParaRPr>
            </a:p>
          </p:txBody>
        </p:sp>
        <p:cxnSp>
          <p:nvCxnSpPr>
            <p:cNvPr id="703" name="Google Shape;703;p65"/>
            <p:cNvCxnSpPr/>
            <p:nvPr/>
          </p:nvCxnSpPr>
          <p:spPr>
            <a:xfrm>
              <a:off x="1181225" y="203375"/>
              <a:ext cx="600" cy="170400"/>
            </a:xfrm>
            <a:prstGeom prst="straightConnector1">
              <a:avLst/>
            </a:prstGeom>
            <a:noFill/>
            <a:ln w="9525" cap="flat" cmpd="sng">
              <a:solidFill>
                <a:schemeClr val="dk2"/>
              </a:solidFill>
              <a:prstDash val="solid"/>
              <a:round/>
              <a:headEnd type="none" w="med" len="med"/>
              <a:tailEnd type="none" w="med" len="med"/>
            </a:ln>
          </p:spPr>
        </p:cxnSp>
      </p:grpSp>
      <p:sp>
        <p:nvSpPr>
          <p:cNvPr id="704" name="Google Shape;704;p65"/>
          <p:cNvSpPr txBox="1">
            <a:spLocks noGrp="1"/>
          </p:cNvSpPr>
          <p:nvPr>
            <p:ph type="sldNum" idx="12"/>
          </p:nvPr>
        </p:nvSpPr>
        <p:spPr>
          <a:xfrm>
            <a:off x="1105700" y="223000"/>
            <a:ext cx="336600" cy="170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dk2"/>
                </a:solidFill>
                <a:latin typeface="Space Grotesk"/>
                <a:ea typeface="Space Grotesk"/>
                <a:cs typeface="Space Grotesk"/>
                <a:sym typeface="Space Grotesk"/>
              </a:rPr>
              <a:t>10</a:t>
            </a:fld>
            <a:endParaRPr sz="800" dirty="0">
              <a:solidFill>
                <a:schemeClr val="dk2"/>
              </a:solidFill>
              <a:latin typeface="Space Grotesk"/>
              <a:ea typeface="Space Grotesk"/>
              <a:cs typeface="Space Grotesk"/>
              <a:sym typeface="Space Grotesk"/>
            </a:endParaRPr>
          </a:p>
        </p:txBody>
      </p:sp>
      <p:sp>
        <p:nvSpPr>
          <p:cNvPr id="705" name="Google Shape;705;p65"/>
          <p:cNvSpPr txBox="1"/>
          <p:nvPr/>
        </p:nvSpPr>
        <p:spPr>
          <a:xfrm>
            <a:off x="227875" y="4351450"/>
            <a:ext cx="87315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solidFill>
                  <a:srgbClr val="FDFDFD"/>
                </a:solidFill>
                <a:latin typeface="Space Grotesk"/>
                <a:ea typeface="Space Grotesk"/>
                <a:cs typeface="Space Grotesk"/>
                <a:sym typeface="Space Grotesk"/>
              </a:rPr>
              <a:t>If I revised my design to incorporate all these factors, I could save up to [$2.57/sf/yr or $9,869] over 20 years.</a:t>
            </a:r>
            <a:endParaRPr dirty="0">
              <a:solidFill>
                <a:srgbClr val="FDFDFD"/>
              </a:solidFill>
              <a:latin typeface="Space Grotesk"/>
              <a:ea typeface="Space Grotesk"/>
              <a:cs typeface="Space Grotesk"/>
              <a:sym typeface="Space Grotesk"/>
            </a:endParaRPr>
          </a:p>
        </p:txBody>
      </p:sp>
      <p:graphicFrame>
        <p:nvGraphicFramePr>
          <p:cNvPr id="706" name="Google Shape;706;p65"/>
          <p:cNvGraphicFramePr/>
          <p:nvPr>
            <p:extLst>
              <p:ext uri="{D42A27DB-BD31-4B8C-83A1-F6EECF244321}">
                <p14:modId xmlns:p14="http://schemas.microsoft.com/office/powerpoint/2010/main" val="3735745733"/>
              </p:ext>
            </p:extLst>
          </p:nvPr>
        </p:nvGraphicFramePr>
        <p:xfrm>
          <a:off x="453825" y="1445475"/>
          <a:ext cx="3834750" cy="2682210"/>
        </p:xfrm>
        <a:graphic>
          <a:graphicData uri="http://schemas.openxmlformats.org/drawingml/2006/table">
            <a:tbl>
              <a:tblPr>
                <a:noFill/>
                <a:tableStyleId>{98263D42-95D7-41A4-A575-99D32291D63E}</a:tableStyleId>
              </a:tblPr>
              <a:tblGrid>
                <a:gridCol w="1917375">
                  <a:extLst>
                    <a:ext uri="{9D8B030D-6E8A-4147-A177-3AD203B41FA5}">
                      <a16:colId xmlns:a16="http://schemas.microsoft.com/office/drawing/2014/main" val="20000"/>
                    </a:ext>
                  </a:extLst>
                </a:gridCol>
                <a:gridCol w="1917375">
                  <a:extLst>
                    <a:ext uri="{9D8B030D-6E8A-4147-A177-3AD203B41FA5}">
                      <a16:colId xmlns:a16="http://schemas.microsoft.com/office/drawing/2014/main" val="20001"/>
                    </a:ext>
                  </a:extLst>
                </a:gridCol>
              </a:tblGrid>
              <a:tr h="381000">
                <a:tc>
                  <a:txBody>
                    <a:bodyPr/>
                    <a:lstStyle/>
                    <a:p>
                      <a:pPr marL="0" marR="0" lvl="0" indent="0" algn="ctr" rtl="0">
                        <a:lnSpc>
                          <a:spcPct val="100000"/>
                        </a:lnSpc>
                        <a:spcBef>
                          <a:spcPts val="0"/>
                        </a:spcBef>
                        <a:spcAft>
                          <a:spcPts val="0"/>
                        </a:spcAft>
                        <a:buClr>
                          <a:srgbClr val="000000"/>
                        </a:buClr>
                        <a:buFont typeface="Arial"/>
                        <a:buNone/>
                      </a:pPr>
                      <a:r>
                        <a:rPr lang="en" sz="1400" b="1" i="0" u="none" strike="noStrike" cap="none" dirty="0">
                          <a:solidFill>
                            <a:srgbClr val="FDFDFD"/>
                          </a:solidFill>
                          <a:latin typeface="Arial"/>
                          <a:cs typeface="Arial"/>
                          <a:sym typeface="Arial"/>
                        </a:rPr>
                        <a:t>Factor</a:t>
                      </a:r>
                      <a:endParaRPr sz="1400" b="1" i="0" u="none" strike="noStrike" cap="none" dirty="0">
                        <a:solidFill>
                          <a:srgbClr val="FDFDFD"/>
                        </a:solidFill>
                        <a:latin typeface="Arial"/>
                        <a:cs typeface="Arial"/>
                        <a:sym typeface="Arial"/>
                      </a:endParaRPr>
                    </a:p>
                  </a:txBody>
                  <a:tcPr marL="91425" marR="91425" marT="91425" marB="91425"/>
                </a:tc>
                <a:tc>
                  <a:txBody>
                    <a:bodyPr/>
                    <a:lstStyle/>
                    <a:p>
                      <a:pPr marL="0" marR="0" lvl="0" indent="0" algn="ctr" rtl="0">
                        <a:lnSpc>
                          <a:spcPct val="100000"/>
                        </a:lnSpc>
                        <a:spcBef>
                          <a:spcPts val="0"/>
                        </a:spcBef>
                        <a:spcAft>
                          <a:spcPts val="0"/>
                        </a:spcAft>
                        <a:buClr>
                          <a:srgbClr val="000000"/>
                        </a:buClr>
                        <a:buFont typeface="Arial"/>
                        <a:buNone/>
                      </a:pPr>
                      <a:r>
                        <a:rPr lang="en" sz="1400" b="1" i="0" u="none" strike="noStrike" cap="none" dirty="0">
                          <a:solidFill>
                            <a:srgbClr val="FDFDFD"/>
                          </a:solidFill>
                          <a:latin typeface="Arial"/>
                          <a:cs typeface="Arial"/>
                          <a:sym typeface="Arial"/>
                        </a:rPr>
                        <a:t>Reduction ($)</a:t>
                      </a:r>
                      <a:endParaRPr sz="1400" b="1" i="0" u="none" strike="noStrike" cap="none" dirty="0">
                        <a:solidFill>
                          <a:srgbClr val="FDFDFD"/>
                        </a:solidFill>
                        <a:latin typeface="Arial"/>
                        <a:cs typeface="Arial"/>
                        <a:sym typeface="Arial"/>
                      </a:endParaRPr>
                    </a:p>
                  </a:txBody>
                  <a:tcPr marL="91425" marR="91425" marT="91425" marB="91425"/>
                </a:tc>
                <a:extLst>
                  <a:ext uri="{0D108BD9-81ED-4DB2-BD59-A6C34878D82A}">
                    <a16:rowId xmlns:a16="http://schemas.microsoft.com/office/drawing/2014/main" val="10000"/>
                  </a:ext>
                </a:extLst>
              </a:tr>
              <a:tr h="381000">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Rotate Building [180o]</a:t>
                      </a:r>
                      <a:endParaRPr sz="1200" b="0" i="0" u="none" strike="noStrike" cap="none" dirty="0">
                        <a:solidFill>
                          <a:srgbClr val="FDFDFD"/>
                        </a:solidFill>
                        <a:latin typeface="Arial"/>
                        <a:cs typeface="Arial"/>
                        <a:sym typeface="Arial"/>
                      </a:endParaRPr>
                    </a:p>
                  </a:txBody>
                  <a:tcPr marL="91425" marR="91425" marT="91425" marB="91425"/>
                </a:tc>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[0.09]</a:t>
                      </a:r>
                      <a:endParaRPr sz="1200" b="0" i="0" u="none" strike="noStrike" cap="none" dirty="0">
                        <a:solidFill>
                          <a:srgbClr val="FDFDFD"/>
                        </a:solidFill>
                        <a:latin typeface="Arial"/>
                        <a:cs typeface="Arial"/>
                        <a:sym typeface="Arial"/>
                      </a:endParaRPr>
                    </a:p>
                  </a:txBody>
                  <a:tcPr marL="91425" marR="91425" marT="91425" marB="91425"/>
                </a:tc>
                <a:extLst>
                  <a:ext uri="{0D108BD9-81ED-4DB2-BD59-A6C34878D82A}">
                    <a16:rowId xmlns:a16="http://schemas.microsoft.com/office/drawing/2014/main" val="10001"/>
                  </a:ext>
                </a:extLst>
              </a:tr>
              <a:tr h="381000">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WWR-N/S/E/W</a:t>
                      </a:r>
                      <a:endParaRPr sz="1200" b="0" i="0" u="none" strike="noStrike" cap="none" dirty="0">
                        <a:solidFill>
                          <a:srgbClr val="FDFDFD"/>
                        </a:solidFill>
                        <a:latin typeface="Arial"/>
                        <a:cs typeface="Arial"/>
                        <a:sym typeface="Arial"/>
                      </a:endParaRPr>
                    </a:p>
                  </a:txBody>
                  <a:tcPr marL="91425" marR="91425" marT="91425" marB="91425"/>
                </a:tc>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[0.11]</a:t>
                      </a:r>
                      <a:endParaRPr sz="1200" b="0" i="0" u="none" strike="noStrike" cap="none" dirty="0">
                        <a:solidFill>
                          <a:srgbClr val="FDFDFD"/>
                        </a:solidFill>
                        <a:latin typeface="Arial"/>
                        <a:cs typeface="Arial"/>
                        <a:sym typeface="Arial"/>
                      </a:endParaRPr>
                    </a:p>
                  </a:txBody>
                  <a:tcPr marL="91425" marR="91425" marT="91425" marB="91425"/>
                </a:tc>
                <a:extLst>
                  <a:ext uri="{0D108BD9-81ED-4DB2-BD59-A6C34878D82A}">
                    <a16:rowId xmlns:a16="http://schemas.microsoft.com/office/drawing/2014/main" val="10002"/>
                  </a:ext>
                </a:extLst>
              </a:tr>
              <a:tr h="381000">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Shades</a:t>
                      </a:r>
                      <a:endParaRPr sz="1200" b="0" i="0" u="none" strike="noStrike" cap="none" dirty="0">
                        <a:solidFill>
                          <a:srgbClr val="FDFDFD"/>
                        </a:solidFill>
                        <a:latin typeface="Arial"/>
                        <a:cs typeface="Arial"/>
                        <a:sym typeface="Arial"/>
                      </a:endParaRPr>
                    </a:p>
                  </a:txBody>
                  <a:tcPr marL="91425" marR="91425" marT="91425" marB="91425"/>
                </a:tc>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[already optimized]</a:t>
                      </a:r>
                      <a:endParaRPr sz="1200" b="0" i="0" u="none" strike="noStrike" cap="none" dirty="0">
                        <a:solidFill>
                          <a:srgbClr val="FDFDFD"/>
                        </a:solidFill>
                        <a:latin typeface="Arial"/>
                        <a:cs typeface="Arial"/>
                        <a:sym typeface="Arial"/>
                      </a:endParaRPr>
                    </a:p>
                  </a:txBody>
                  <a:tcPr marL="91425" marR="91425" marT="91425" marB="91425"/>
                </a:tc>
                <a:extLst>
                  <a:ext uri="{0D108BD9-81ED-4DB2-BD59-A6C34878D82A}">
                    <a16:rowId xmlns:a16="http://schemas.microsoft.com/office/drawing/2014/main" val="10003"/>
                  </a:ext>
                </a:extLst>
              </a:tr>
              <a:tr h="381000">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Wall Construction</a:t>
                      </a:r>
                      <a:endParaRPr sz="1200" b="0" i="0" u="none" strike="noStrike" cap="none" dirty="0">
                        <a:solidFill>
                          <a:srgbClr val="FDFDFD"/>
                        </a:solidFill>
                        <a:latin typeface="Arial"/>
                        <a:cs typeface="Arial"/>
                        <a:sym typeface="Arial"/>
                      </a:endParaRPr>
                    </a:p>
                  </a:txBody>
                  <a:tcPr marL="91425" marR="91425" marT="91425" marB="91425"/>
                </a:tc>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[0.80]</a:t>
                      </a:r>
                      <a:endParaRPr sz="1200" b="0" i="0" u="none" strike="noStrike" cap="none" dirty="0">
                        <a:solidFill>
                          <a:srgbClr val="FDFDFD"/>
                        </a:solidFill>
                        <a:latin typeface="Arial"/>
                        <a:cs typeface="Arial"/>
                        <a:sym typeface="Arial"/>
                      </a:endParaRPr>
                    </a:p>
                  </a:txBody>
                  <a:tcPr marL="91425" marR="91425" marT="91425" marB="91425"/>
                </a:tc>
                <a:extLst>
                  <a:ext uri="{0D108BD9-81ED-4DB2-BD59-A6C34878D82A}">
                    <a16:rowId xmlns:a16="http://schemas.microsoft.com/office/drawing/2014/main" val="10004"/>
                  </a:ext>
                </a:extLst>
              </a:tr>
              <a:tr h="381000">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Roof Construction</a:t>
                      </a:r>
                      <a:endParaRPr sz="1200" b="0" i="0" u="none" strike="noStrike" cap="none" dirty="0">
                        <a:solidFill>
                          <a:srgbClr val="FDFDFD"/>
                        </a:solidFill>
                        <a:latin typeface="Arial"/>
                        <a:cs typeface="Arial"/>
                        <a:sym typeface="Arial"/>
                      </a:endParaRPr>
                    </a:p>
                  </a:txBody>
                  <a:tcPr marL="91425" marR="91425" marT="91425" marB="91425"/>
                </a:tc>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[0.09]</a:t>
                      </a:r>
                      <a:endParaRPr sz="1200" b="0" i="0" u="none" strike="noStrike" cap="none" dirty="0">
                        <a:solidFill>
                          <a:srgbClr val="FDFDFD"/>
                        </a:solidFill>
                        <a:latin typeface="Arial"/>
                        <a:cs typeface="Arial"/>
                        <a:sym typeface="Arial"/>
                      </a:endParaRPr>
                    </a:p>
                  </a:txBody>
                  <a:tcPr marL="91425" marR="91425" marT="91425" marB="91425"/>
                </a:tc>
                <a:extLst>
                  <a:ext uri="{0D108BD9-81ED-4DB2-BD59-A6C34878D82A}">
                    <a16:rowId xmlns:a16="http://schemas.microsoft.com/office/drawing/2014/main" val="10005"/>
                  </a:ext>
                </a:extLst>
              </a:tr>
              <a:tr h="381000">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Infiltration</a:t>
                      </a:r>
                      <a:endParaRPr sz="1200" b="0" i="0" u="none" strike="noStrike" cap="none" dirty="0">
                        <a:solidFill>
                          <a:srgbClr val="FDFDFD"/>
                        </a:solidFill>
                        <a:latin typeface="Arial"/>
                        <a:cs typeface="Arial"/>
                        <a:sym typeface="Arial"/>
                      </a:endParaRPr>
                    </a:p>
                  </a:txBody>
                  <a:tcPr marL="91425" marR="91425" marT="91425" marB="91425"/>
                </a:tc>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[0.01]</a:t>
                      </a:r>
                      <a:endParaRPr sz="1200" b="0" i="0" u="none" strike="noStrike" cap="none" dirty="0">
                        <a:solidFill>
                          <a:srgbClr val="FDFDFD"/>
                        </a:solidFill>
                        <a:latin typeface="Arial"/>
                        <a:cs typeface="Arial"/>
                        <a:sym typeface="Arial"/>
                      </a:endParaRPr>
                    </a:p>
                  </a:txBody>
                  <a:tcPr marL="91425" marR="91425" marT="91425" marB="91425"/>
                </a:tc>
                <a:extLst>
                  <a:ext uri="{0D108BD9-81ED-4DB2-BD59-A6C34878D82A}">
                    <a16:rowId xmlns:a16="http://schemas.microsoft.com/office/drawing/2014/main" val="10006"/>
                  </a:ext>
                </a:extLst>
              </a:tr>
            </a:tbl>
          </a:graphicData>
        </a:graphic>
      </p:graphicFrame>
      <p:graphicFrame>
        <p:nvGraphicFramePr>
          <p:cNvPr id="707" name="Google Shape;707;p65"/>
          <p:cNvGraphicFramePr/>
          <p:nvPr>
            <p:extLst>
              <p:ext uri="{D42A27DB-BD31-4B8C-83A1-F6EECF244321}">
                <p14:modId xmlns:p14="http://schemas.microsoft.com/office/powerpoint/2010/main" val="1583105445"/>
              </p:ext>
            </p:extLst>
          </p:nvPr>
        </p:nvGraphicFramePr>
        <p:xfrm>
          <a:off x="4797225" y="1445475"/>
          <a:ext cx="3834750" cy="2682210"/>
        </p:xfrm>
        <a:graphic>
          <a:graphicData uri="http://schemas.openxmlformats.org/drawingml/2006/table">
            <a:tbl>
              <a:tblPr>
                <a:noFill/>
                <a:tableStyleId>{98263D42-95D7-41A4-A575-99D32291D63E}</a:tableStyleId>
              </a:tblPr>
              <a:tblGrid>
                <a:gridCol w="1917375">
                  <a:extLst>
                    <a:ext uri="{9D8B030D-6E8A-4147-A177-3AD203B41FA5}">
                      <a16:colId xmlns:a16="http://schemas.microsoft.com/office/drawing/2014/main" val="20000"/>
                    </a:ext>
                  </a:extLst>
                </a:gridCol>
                <a:gridCol w="1917375">
                  <a:extLst>
                    <a:ext uri="{9D8B030D-6E8A-4147-A177-3AD203B41FA5}">
                      <a16:colId xmlns:a16="http://schemas.microsoft.com/office/drawing/2014/main" val="20001"/>
                    </a:ext>
                  </a:extLst>
                </a:gridCol>
              </a:tblGrid>
              <a:tr h="381000">
                <a:tc>
                  <a:txBody>
                    <a:bodyPr/>
                    <a:lstStyle/>
                    <a:p>
                      <a:pPr marL="0" marR="0" lvl="0" indent="0" algn="ctr" rtl="0">
                        <a:lnSpc>
                          <a:spcPct val="100000"/>
                        </a:lnSpc>
                        <a:spcBef>
                          <a:spcPts val="0"/>
                        </a:spcBef>
                        <a:spcAft>
                          <a:spcPts val="0"/>
                        </a:spcAft>
                        <a:buClr>
                          <a:srgbClr val="000000"/>
                        </a:buClr>
                        <a:buFont typeface="Arial"/>
                        <a:buNone/>
                      </a:pPr>
                      <a:r>
                        <a:rPr lang="en" sz="1400" b="1" i="0" u="none" strike="noStrike" cap="none" dirty="0">
                          <a:solidFill>
                            <a:srgbClr val="FDFDFD"/>
                          </a:solidFill>
                          <a:latin typeface="Arial"/>
                          <a:cs typeface="Arial"/>
                          <a:sym typeface="Arial"/>
                        </a:rPr>
                        <a:t>Factor</a:t>
                      </a:r>
                      <a:endParaRPr sz="1400" b="1" i="0" u="none" strike="noStrike" cap="none" dirty="0">
                        <a:solidFill>
                          <a:srgbClr val="FDFDFD"/>
                        </a:solidFill>
                        <a:latin typeface="Arial"/>
                        <a:cs typeface="Arial"/>
                        <a:sym typeface="Arial"/>
                      </a:endParaRPr>
                    </a:p>
                  </a:txBody>
                  <a:tcPr marL="91425" marR="91425" marT="91425" marB="91425"/>
                </a:tc>
                <a:tc>
                  <a:txBody>
                    <a:bodyPr/>
                    <a:lstStyle/>
                    <a:p>
                      <a:pPr marL="0" marR="0" lvl="0" indent="0" algn="ctr" rtl="0">
                        <a:lnSpc>
                          <a:spcPct val="100000"/>
                        </a:lnSpc>
                        <a:spcBef>
                          <a:spcPts val="0"/>
                        </a:spcBef>
                        <a:spcAft>
                          <a:spcPts val="0"/>
                        </a:spcAft>
                        <a:buClr>
                          <a:srgbClr val="000000"/>
                        </a:buClr>
                        <a:buFont typeface="Arial"/>
                        <a:buNone/>
                      </a:pPr>
                      <a:r>
                        <a:rPr lang="en" sz="1400" b="1" i="0" u="none" strike="noStrike" cap="none" dirty="0">
                          <a:solidFill>
                            <a:srgbClr val="FDFDFD"/>
                          </a:solidFill>
                          <a:latin typeface="Arial"/>
                          <a:cs typeface="Arial"/>
                          <a:sym typeface="Arial"/>
                        </a:rPr>
                        <a:t>Reduction ($)</a:t>
                      </a:r>
                      <a:endParaRPr sz="1400" b="1" i="0" u="none" strike="noStrike" cap="none" dirty="0">
                        <a:solidFill>
                          <a:srgbClr val="FDFDFD"/>
                        </a:solidFill>
                        <a:latin typeface="Arial"/>
                        <a:cs typeface="Arial"/>
                        <a:sym typeface="Arial"/>
                      </a:endParaRPr>
                    </a:p>
                  </a:txBody>
                  <a:tcPr marL="91425" marR="91425" marT="91425" marB="91425"/>
                </a:tc>
                <a:extLst>
                  <a:ext uri="{0D108BD9-81ED-4DB2-BD59-A6C34878D82A}">
                    <a16:rowId xmlns:a16="http://schemas.microsoft.com/office/drawing/2014/main" val="10000"/>
                  </a:ext>
                </a:extLst>
              </a:tr>
              <a:tr h="381000">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Lighting Efficiency</a:t>
                      </a:r>
                      <a:endParaRPr sz="1200" b="0" i="0" u="none" strike="noStrike" cap="none" dirty="0">
                        <a:solidFill>
                          <a:srgbClr val="FDFDFD"/>
                        </a:solidFill>
                        <a:latin typeface="Arial"/>
                        <a:cs typeface="Arial"/>
                        <a:sym typeface="Arial"/>
                      </a:endParaRPr>
                    </a:p>
                  </a:txBody>
                  <a:tcPr marL="91425" marR="91425" marT="91425" marB="91425"/>
                </a:tc>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[0.25]</a:t>
                      </a:r>
                      <a:endParaRPr sz="1200" b="0" i="0" u="none" strike="noStrike" cap="none" dirty="0">
                        <a:solidFill>
                          <a:srgbClr val="FDFDFD"/>
                        </a:solidFill>
                        <a:latin typeface="Arial"/>
                        <a:cs typeface="Arial"/>
                        <a:sym typeface="Arial"/>
                      </a:endParaRPr>
                    </a:p>
                  </a:txBody>
                  <a:tcPr marL="91425" marR="91425" marT="91425" marB="91425"/>
                </a:tc>
                <a:extLst>
                  <a:ext uri="{0D108BD9-81ED-4DB2-BD59-A6C34878D82A}">
                    <a16:rowId xmlns:a16="http://schemas.microsoft.com/office/drawing/2014/main" val="10001"/>
                  </a:ext>
                </a:extLst>
              </a:tr>
              <a:tr h="381000">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Occupancy Controls</a:t>
                      </a:r>
                      <a:endParaRPr sz="1200" b="0" i="0" u="none" strike="noStrike" cap="none" dirty="0">
                        <a:solidFill>
                          <a:srgbClr val="FDFDFD"/>
                        </a:solidFill>
                        <a:latin typeface="Arial"/>
                        <a:cs typeface="Arial"/>
                        <a:sym typeface="Arial"/>
                      </a:endParaRPr>
                    </a:p>
                  </a:txBody>
                  <a:tcPr marL="91425" marR="91425" marT="91425" marB="91425"/>
                </a:tc>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[0.08]</a:t>
                      </a:r>
                      <a:endParaRPr sz="1200" b="0" i="0" u="none" strike="noStrike" cap="none" dirty="0">
                        <a:solidFill>
                          <a:srgbClr val="FDFDFD"/>
                        </a:solidFill>
                        <a:latin typeface="Arial"/>
                        <a:cs typeface="Arial"/>
                        <a:sym typeface="Arial"/>
                      </a:endParaRPr>
                    </a:p>
                  </a:txBody>
                  <a:tcPr marL="91425" marR="91425" marT="91425" marB="91425"/>
                </a:tc>
                <a:extLst>
                  <a:ext uri="{0D108BD9-81ED-4DB2-BD59-A6C34878D82A}">
                    <a16:rowId xmlns:a16="http://schemas.microsoft.com/office/drawing/2014/main" val="10002"/>
                  </a:ext>
                </a:extLst>
              </a:tr>
              <a:tr h="381000">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Plug Load Efficiency</a:t>
                      </a:r>
                      <a:endParaRPr sz="1200" b="0" i="0" u="none" strike="noStrike" cap="none" dirty="0">
                        <a:solidFill>
                          <a:srgbClr val="FDFDFD"/>
                        </a:solidFill>
                        <a:latin typeface="Arial"/>
                        <a:cs typeface="Arial"/>
                        <a:sym typeface="Arial"/>
                      </a:endParaRPr>
                    </a:p>
                  </a:txBody>
                  <a:tcPr marL="91425" marR="91425" marT="91425" marB="91425"/>
                </a:tc>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[0.26]</a:t>
                      </a:r>
                      <a:endParaRPr sz="1200" b="0" i="0" u="none" strike="noStrike" cap="none" dirty="0">
                        <a:solidFill>
                          <a:srgbClr val="FDFDFD"/>
                        </a:solidFill>
                        <a:latin typeface="Arial"/>
                        <a:cs typeface="Arial"/>
                        <a:sym typeface="Arial"/>
                      </a:endParaRPr>
                    </a:p>
                  </a:txBody>
                  <a:tcPr marL="91425" marR="91425" marT="91425" marB="91425"/>
                </a:tc>
                <a:extLst>
                  <a:ext uri="{0D108BD9-81ED-4DB2-BD59-A6C34878D82A}">
                    <a16:rowId xmlns:a16="http://schemas.microsoft.com/office/drawing/2014/main" val="10003"/>
                  </a:ext>
                </a:extLst>
              </a:tr>
              <a:tr h="381000">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HVAC</a:t>
                      </a:r>
                      <a:endParaRPr sz="1200" b="0" i="0" u="none" strike="noStrike" cap="none" dirty="0">
                        <a:solidFill>
                          <a:srgbClr val="FDFDFD"/>
                        </a:solidFill>
                        <a:latin typeface="Arial"/>
                        <a:cs typeface="Arial"/>
                        <a:sym typeface="Arial"/>
                      </a:endParaRPr>
                    </a:p>
                  </a:txBody>
                  <a:tcPr marL="91425" marR="91425" marT="91425" marB="91425"/>
                </a:tc>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[0.67]</a:t>
                      </a:r>
                      <a:endParaRPr sz="1200" b="0" i="0" u="none" strike="noStrike" cap="none" dirty="0">
                        <a:solidFill>
                          <a:srgbClr val="FDFDFD"/>
                        </a:solidFill>
                        <a:latin typeface="Arial"/>
                        <a:cs typeface="Arial"/>
                        <a:sym typeface="Arial"/>
                      </a:endParaRPr>
                    </a:p>
                  </a:txBody>
                  <a:tcPr marL="91425" marR="91425" marT="91425" marB="91425"/>
                </a:tc>
                <a:extLst>
                  <a:ext uri="{0D108BD9-81ED-4DB2-BD59-A6C34878D82A}">
                    <a16:rowId xmlns:a16="http://schemas.microsoft.com/office/drawing/2014/main" val="10004"/>
                  </a:ext>
                </a:extLst>
              </a:tr>
              <a:tr h="381000">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Operating Schedule</a:t>
                      </a:r>
                      <a:endParaRPr sz="1200" b="0" i="0" u="none" strike="noStrike" cap="none" dirty="0">
                        <a:solidFill>
                          <a:srgbClr val="FDFDFD"/>
                        </a:solidFill>
                        <a:latin typeface="Arial"/>
                        <a:cs typeface="Arial"/>
                        <a:sym typeface="Arial"/>
                      </a:endParaRPr>
                    </a:p>
                  </a:txBody>
                  <a:tcPr marL="91425" marR="91425" marT="91425" marB="91425"/>
                </a:tc>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[0.05]</a:t>
                      </a:r>
                      <a:endParaRPr sz="1200" b="0" i="0" u="none" strike="noStrike" cap="none" dirty="0">
                        <a:solidFill>
                          <a:srgbClr val="FDFDFD"/>
                        </a:solidFill>
                        <a:latin typeface="Arial"/>
                        <a:cs typeface="Arial"/>
                        <a:sym typeface="Arial"/>
                      </a:endParaRPr>
                    </a:p>
                  </a:txBody>
                  <a:tcPr marL="91425" marR="91425" marT="91425" marB="91425"/>
                </a:tc>
                <a:extLst>
                  <a:ext uri="{0D108BD9-81ED-4DB2-BD59-A6C34878D82A}">
                    <a16:rowId xmlns:a16="http://schemas.microsoft.com/office/drawing/2014/main" val="10005"/>
                  </a:ext>
                </a:extLst>
              </a:tr>
              <a:tr h="381000">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Solar Panels [90%]</a:t>
                      </a:r>
                      <a:endParaRPr sz="1200" b="0" i="0" u="none" strike="noStrike" cap="none" dirty="0">
                        <a:solidFill>
                          <a:srgbClr val="FDFDFD"/>
                        </a:solidFill>
                        <a:latin typeface="Arial"/>
                        <a:cs typeface="Arial"/>
                        <a:sym typeface="Arial"/>
                      </a:endParaRPr>
                    </a:p>
                  </a:txBody>
                  <a:tcPr marL="91425" marR="91425" marT="91425" marB="91425"/>
                </a:tc>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[0.16]</a:t>
                      </a:r>
                      <a:endParaRPr sz="1200" b="0" i="0" u="none" strike="noStrike" cap="none" dirty="0">
                        <a:solidFill>
                          <a:srgbClr val="FDFDFD"/>
                        </a:solidFill>
                        <a:latin typeface="Arial"/>
                        <a:cs typeface="Arial"/>
                        <a:sym typeface="Arial"/>
                      </a:endParaRPr>
                    </a:p>
                  </a:txBody>
                  <a:tcPr marL="91425" marR="91425" marT="91425" marB="91425"/>
                </a:tc>
                <a:extLst>
                  <a:ext uri="{0D108BD9-81ED-4DB2-BD59-A6C34878D82A}">
                    <a16:rowId xmlns:a16="http://schemas.microsoft.com/office/drawing/2014/main" val="10006"/>
                  </a:ext>
                </a:extLst>
              </a:tr>
            </a:tbl>
          </a:graphicData>
        </a:graphic>
      </p:graphicFrame>
      <p:sp>
        <p:nvSpPr>
          <p:cNvPr id="708" name="Google Shape;708;p65"/>
          <p:cNvSpPr txBox="1"/>
          <p:nvPr/>
        </p:nvSpPr>
        <p:spPr>
          <a:xfrm>
            <a:off x="380275" y="998650"/>
            <a:ext cx="8731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solidFill>
                  <a:srgbClr val="FDFDFD"/>
                </a:solidFill>
                <a:latin typeface="Space Grotesk"/>
                <a:ea typeface="Space Grotesk"/>
                <a:cs typeface="Space Grotesk"/>
                <a:sym typeface="Space Grotesk"/>
              </a:rPr>
              <a:t>Here are the optimization factors I integrated and their associated savings.</a:t>
            </a:r>
            <a:endParaRPr dirty="0">
              <a:solidFill>
                <a:srgbClr val="FDFDFD"/>
              </a:solidFill>
              <a:latin typeface="Space Grotesk"/>
              <a:ea typeface="Space Grotesk"/>
              <a:cs typeface="Space Grotesk"/>
              <a:sym typeface="Space Grotesk"/>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50"/>
        <p:cNvGrpSpPr/>
        <p:nvPr/>
      </p:nvGrpSpPr>
      <p:grpSpPr>
        <a:xfrm>
          <a:off x="0" y="0"/>
          <a:ext cx="0" cy="0"/>
          <a:chOff x="0" y="0"/>
          <a:chExt cx="0" cy="0"/>
        </a:xfrm>
      </p:grpSpPr>
      <p:sp>
        <p:nvSpPr>
          <p:cNvPr id="551" name="Google Shape;551;p57"/>
          <p:cNvSpPr txBox="1">
            <a:spLocks noGrp="1"/>
          </p:cNvSpPr>
          <p:nvPr>
            <p:ph type="title"/>
          </p:nvPr>
        </p:nvSpPr>
        <p:spPr>
          <a:xfrm>
            <a:off x="230900" y="457200"/>
            <a:ext cx="8028300" cy="627900"/>
          </a:xfrm>
          <a:prstGeom prst="rect">
            <a:avLst/>
          </a:prstGeom>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dirty="0">
                <a:solidFill>
                  <a:srgbClr val="FDFDFD"/>
                </a:solidFill>
              </a:rPr>
              <a:t>Life Cycle Analysis </a:t>
            </a:r>
            <a:endParaRPr dirty="0">
              <a:solidFill>
                <a:srgbClr val="FDFDFD"/>
              </a:solidFill>
            </a:endParaRPr>
          </a:p>
        </p:txBody>
      </p:sp>
      <p:grpSp>
        <p:nvGrpSpPr>
          <p:cNvPr id="552" name="Google Shape;552;p57"/>
          <p:cNvGrpSpPr/>
          <p:nvPr/>
        </p:nvGrpSpPr>
        <p:grpSpPr>
          <a:xfrm>
            <a:off x="227875" y="223475"/>
            <a:ext cx="1214500" cy="170400"/>
            <a:chOff x="304025" y="203375"/>
            <a:chExt cx="1214500" cy="170400"/>
          </a:xfrm>
        </p:grpSpPr>
        <p:sp>
          <p:nvSpPr>
            <p:cNvPr id="553" name="Google Shape;553;p57"/>
            <p:cNvSpPr txBox="1"/>
            <p:nvPr/>
          </p:nvSpPr>
          <p:spPr>
            <a:xfrm>
              <a:off x="304025" y="203650"/>
              <a:ext cx="578700" cy="169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dirty="0">
                  <a:solidFill>
                    <a:schemeClr val="lt1"/>
                  </a:solidFill>
                </a:rPr>
                <a:t>Section</a:t>
              </a:r>
              <a:endParaRPr sz="800" dirty="0">
                <a:solidFill>
                  <a:schemeClr val="lt1"/>
                </a:solidFill>
              </a:endParaRPr>
            </a:p>
          </p:txBody>
        </p:sp>
        <p:sp>
          <p:nvSpPr>
            <p:cNvPr id="554" name="Google Shape;554;p57"/>
            <p:cNvSpPr txBox="1"/>
            <p:nvPr/>
          </p:nvSpPr>
          <p:spPr>
            <a:xfrm>
              <a:off x="1194225" y="203650"/>
              <a:ext cx="324300" cy="169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800" dirty="0">
                  <a:solidFill>
                    <a:schemeClr val="lt1"/>
                  </a:solidFill>
                </a:rPr>
                <a:t>12</a:t>
              </a:r>
              <a:endParaRPr sz="800" dirty="0">
                <a:solidFill>
                  <a:schemeClr val="lt1"/>
                </a:solidFill>
              </a:endParaRPr>
            </a:p>
          </p:txBody>
        </p:sp>
        <p:cxnSp>
          <p:nvCxnSpPr>
            <p:cNvPr id="555" name="Google Shape;555;p57"/>
            <p:cNvCxnSpPr/>
            <p:nvPr/>
          </p:nvCxnSpPr>
          <p:spPr>
            <a:xfrm>
              <a:off x="1181225" y="203375"/>
              <a:ext cx="600" cy="170400"/>
            </a:xfrm>
            <a:prstGeom prst="straightConnector1">
              <a:avLst/>
            </a:prstGeom>
            <a:noFill/>
            <a:ln w="9525" cap="flat" cmpd="sng">
              <a:solidFill>
                <a:schemeClr val="lt1"/>
              </a:solidFill>
              <a:prstDash val="solid"/>
              <a:round/>
              <a:headEnd type="none" w="med" len="med"/>
              <a:tailEnd type="none" w="med" len="med"/>
            </a:ln>
          </p:spPr>
        </p:cxnSp>
      </p:grpSp>
      <p:grpSp>
        <p:nvGrpSpPr>
          <p:cNvPr id="556" name="Google Shape;556;p57"/>
          <p:cNvGrpSpPr/>
          <p:nvPr/>
        </p:nvGrpSpPr>
        <p:grpSpPr>
          <a:xfrm>
            <a:off x="227875" y="223475"/>
            <a:ext cx="1214400" cy="170400"/>
            <a:chOff x="304025" y="203375"/>
            <a:chExt cx="1214400" cy="170400"/>
          </a:xfrm>
        </p:grpSpPr>
        <p:sp>
          <p:nvSpPr>
            <p:cNvPr id="557" name="Google Shape;557;p57"/>
            <p:cNvSpPr/>
            <p:nvPr/>
          </p:nvSpPr>
          <p:spPr>
            <a:xfrm>
              <a:off x="304025" y="203650"/>
              <a:ext cx="1214400" cy="169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dirty="0">
                  <a:solidFill>
                    <a:schemeClr val="dk2"/>
                  </a:solidFill>
                  <a:latin typeface="Space Grotesk"/>
                  <a:ea typeface="Space Grotesk"/>
                  <a:cs typeface="Space Grotesk"/>
                  <a:sym typeface="Space Grotesk"/>
                </a:rPr>
                <a:t>Page</a:t>
              </a:r>
              <a:endParaRPr sz="800" dirty="0">
                <a:solidFill>
                  <a:schemeClr val="dk2"/>
                </a:solidFill>
                <a:latin typeface="Space Grotesk"/>
                <a:ea typeface="Space Grotesk"/>
                <a:cs typeface="Space Grotesk"/>
                <a:sym typeface="Space Grotesk"/>
              </a:endParaRPr>
            </a:p>
          </p:txBody>
        </p:sp>
        <p:cxnSp>
          <p:nvCxnSpPr>
            <p:cNvPr id="558" name="Google Shape;558;p57"/>
            <p:cNvCxnSpPr/>
            <p:nvPr/>
          </p:nvCxnSpPr>
          <p:spPr>
            <a:xfrm>
              <a:off x="1181225" y="203375"/>
              <a:ext cx="600" cy="170400"/>
            </a:xfrm>
            <a:prstGeom prst="straightConnector1">
              <a:avLst/>
            </a:prstGeom>
            <a:noFill/>
            <a:ln w="9525" cap="flat" cmpd="sng">
              <a:solidFill>
                <a:schemeClr val="dk2"/>
              </a:solidFill>
              <a:prstDash val="solid"/>
              <a:round/>
              <a:headEnd type="none" w="med" len="med"/>
              <a:tailEnd type="none" w="med" len="med"/>
            </a:ln>
          </p:spPr>
        </p:cxnSp>
      </p:grpSp>
      <p:sp>
        <p:nvSpPr>
          <p:cNvPr id="559" name="Google Shape;559;p57"/>
          <p:cNvSpPr txBox="1">
            <a:spLocks noGrp="1"/>
          </p:cNvSpPr>
          <p:nvPr>
            <p:ph type="sldNum" idx="12"/>
          </p:nvPr>
        </p:nvSpPr>
        <p:spPr>
          <a:xfrm>
            <a:off x="1105700" y="223000"/>
            <a:ext cx="336600" cy="170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dk2"/>
                </a:solidFill>
                <a:latin typeface="Space Grotesk"/>
                <a:ea typeface="Space Grotesk"/>
                <a:cs typeface="Space Grotesk"/>
                <a:sym typeface="Space Grotesk"/>
              </a:rPr>
              <a:t>2</a:t>
            </a:fld>
            <a:endParaRPr sz="800" dirty="0">
              <a:solidFill>
                <a:schemeClr val="dk2"/>
              </a:solidFill>
              <a:latin typeface="Space Grotesk"/>
              <a:ea typeface="Space Grotesk"/>
              <a:cs typeface="Space Grotesk"/>
              <a:sym typeface="Space Grotesk"/>
            </a:endParaRPr>
          </a:p>
        </p:txBody>
      </p:sp>
      <p:pic>
        <p:nvPicPr>
          <p:cNvPr id="560" name="Google Shape;560;p57"/>
          <p:cNvPicPr preferRelativeResize="0"/>
          <p:nvPr/>
        </p:nvPicPr>
        <p:blipFill>
          <a:blip r:embed="rId3">
            <a:alphaModFix/>
          </a:blip>
          <a:stretch>
            <a:fillRect/>
          </a:stretch>
        </p:blipFill>
        <p:spPr>
          <a:xfrm>
            <a:off x="596050" y="1247525"/>
            <a:ext cx="5943600" cy="3619500"/>
          </a:xfrm>
          <a:prstGeom prst="rect">
            <a:avLst/>
          </a:prstGeom>
          <a:noFill/>
          <a:ln>
            <a:noFill/>
          </a:ln>
        </p:spPr>
      </p:pic>
      <p:sp>
        <p:nvSpPr>
          <p:cNvPr id="561" name="Google Shape;561;p57"/>
          <p:cNvSpPr txBox="1"/>
          <p:nvPr/>
        </p:nvSpPr>
        <p:spPr>
          <a:xfrm>
            <a:off x="6697350" y="1237641"/>
            <a:ext cx="2103900" cy="2986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solidFill>
                  <a:srgbClr val="FDFDFD"/>
                </a:solidFill>
                <a:latin typeface="Space Grotesk"/>
                <a:ea typeface="Space Grotesk"/>
                <a:cs typeface="Space Grotesk"/>
                <a:sym typeface="Space Grotesk"/>
              </a:rPr>
              <a:t>The building sector is the largest contributor to global warming potential, accounting for 48% of energy consumption worldwide.</a:t>
            </a:r>
            <a:endParaRPr dirty="0">
              <a:solidFill>
                <a:srgbClr val="FDFDFD"/>
              </a:solidFill>
              <a:latin typeface="Space Grotesk"/>
              <a:ea typeface="Space Grotesk"/>
              <a:cs typeface="Space Grotesk"/>
              <a:sym typeface="Space Grotesk"/>
            </a:endParaRPr>
          </a:p>
          <a:p>
            <a:pPr marL="0" lvl="0" indent="0" algn="l" rtl="0">
              <a:spcBef>
                <a:spcPts val="0"/>
              </a:spcBef>
              <a:spcAft>
                <a:spcPts val="0"/>
              </a:spcAft>
              <a:buNone/>
            </a:pPr>
            <a:endParaRPr dirty="0">
              <a:solidFill>
                <a:srgbClr val="FDFDFD"/>
              </a:solidFill>
              <a:latin typeface="Space Grotesk"/>
              <a:ea typeface="Space Grotesk"/>
              <a:cs typeface="Space Grotesk"/>
              <a:sym typeface="Space Grotesk"/>
            </a:endParaRPr>
          </a:p>
          <a:p>
            <a:pPr marL="0" lvl="0" indent="0" algn="l" rtl="0">
              <a:spcBef>
                <a:spcPts val="0"/>
              </a:spcBef>
              <a:spcAft>
                <a:spcPts val="0"/>
              </a:spcAft>
              <a:buNone/>
            </a:pPr>
            <a:r>
              <a:rPr lang="en" dirty="0">
                <a:solidFill>
                  <a:srgbClr val="FDFDFD"/>
                </a:solidFill>
                <a:latin typeface="Space Grotesk"/>
                <a:ea typeface="Space Grotesk"/>
                <a:cs typeface="Space Grotesk"/>
                <a:sym typeface="Space Grotesk"/>
              </a:rPr>
              <a:t>If I make informed design choices, I can improve that situation.</a:t>
            </a:r>
            <a:endParaRPr dirty="0">
              <a:solidFill>
                <a:srgbClr val="FDFDFD"/>
              </a:solidFill>
              <a:latin typeface="Space Grotesk"/>
              <a:ea typeface="Space Grotesk"/>
              <a:cs typeface="Space Grotesk"/>
              <a:sym typeface="Space Grotesk"/>
            </a:endParaRPr>
          </a:p>
        </p:txBody>
      </p:sp>
      <p:sp>
        <p:nvSpPr>
          <p:cNvPr id="562" name="Google Shape;562;p57"/>
          <p:cNvSpPr txBox="1"/>
          <p:nvPr/>
        </p:nvSpPr>
        <p:spPr>
          <a:xfrm>
            <a:off x="6697350" y="4403825"/>
            <a:ext cx="21039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solidFill>
                  <a:srgbClr val="FDFDFD"/>
                </a:solidFill>
                <a:latin typeface="Space Grotesk"/>
                <a:ea typeface="Space Grotesk"/>
                <a:cs typeface="Space Grotesk"/>
                <a:sym typeface="Space Grotesk"/>
              </a:rPr>
              <a:t>Image credit browningday.com</a:t>
            </a:r>
            <a:endParaRPr dirty="0">
              <a:solidFill>
                <a:srgbClr val="FDFDFD"/>
              </a:solidFill>
              <a:latin typeface="Space Grotesk"/>
              <a:ea typeface="Space Grotesk"/>
              <a:cs typeface="Space Grotesk"/>
              <a:sym typeface="Space Grotesk"/>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66"/>
        <p:cNvGrpSpPr/>
        <p:nvPr/>
      </p:nvGrpSpPr>
      <p:grpSpPr>
        <a:xfrm>
          <a:off x="0" y="0"/>
          <a:ext cx="0" cy="0"/>
          <a:chOff x="0" y="0"/>
          <a:chExt cx="0" cy="0"/>
        </a:xfrm>
      </p:grpSpPr>
      <p:sp>
        <p:nvSpPr>
          <p:cNvPr id="567" name="Google Shape;567;p58"/>
          <p:cNvSpPr txBox="1">
            <a:spLocks noGrp="1"/>
          </p:cNvSpPr>
          <p:nvPr>
            <p:ph type="title"/>
          </p:nvPr>
        </p:nvSpPr>
        <p:spPr>
          <a:xfrm>
            <a:off x="230900" y="457200"/>
            <a:ext cx="8028300" cy="627900"/>
          </a:xfrm>
          <a:prstGeom prst="rect">
            <a:avLst/>
          </a:prstGeom>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dirty="0">
                <a:solidFill>
                  <a:srgbClr val="FDFDFD"/>
                </a:solidFill>
              </a:rPr>
              <a:t>Images of Models</a:t>
            </a:r>
            <a:endParaRPr dirty="0">
              <a:solidFill>
                <a:srgbClr val="FDFDFD"/>
              </a:solidFill>
            </a:endParaRPr>
          </a:p>
        </p:txBody>
      </p:sp>
      <p:grpSp>
        <p:nvGrpSpPr>
          <p:cNvPr id="568" name="Google Shape;568;p58"/>
          <p:cNvGrpSpPr/>
          <p:nvPr/>
        </p:nvGrpSpPr>
        <p:grpSpPr>
          <a:xfrm>
            <a:off x="227875" y="223475"/>
            <a:ext cx="1214500" cy="170400"/>
            <a:chOff x="304025" y="203375"/>
            <a:chExt cx="1214500" cy="170400"/>
          </a:xfrm>
        </p:grpSpPr>
        <p:sp>
          <p:nvSpPr>
            <p:cNvPr id="569" name="Google Shape;569;p58"/>
            <p:cNvSpPr txBox="1"/>
            <p:nvPr/>
          </p:nvSpPr>
          <p:spPr>
            <a:xfrm>
              <a:off x="304025" y="203650"/>
              <a:ext cx="578700" cy="169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dirty="0">
                  <a:solidFill>
                    <a:schemeClr val="lt1"/>
                  </a:solidFill>
                </a:rPr>
                <a:t>Section</a:t>
              </a:r>
              <a:endParaRPr sz="800" dirty="0">
                <a:solidFill>
                  <a:schemeClr val="lt1"/>
                </a:solidFill>
              </a:endParaRPr>
            </a:p>
          </p:txBody>
        </p:sp>
        <p:sp>
          <p:nvSpPr>
            <p:cNvPr id="570" name="Google Shape;570;p58"/>
            <p:cNvSpPr txBox="1"/>
            <p:nvPr/>
          </p:nvSpPr>
          <p:spPr>
            <a:xfrm>
              <a:off x="1194225" y="203650"/>
              <a:ext cx="324300" cy="169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800" dirty="0">
                  <a:solidFill>
                    <a:schemeClr val="lt1"/>
                  </a:solidFill>
                </a:rPr>
                <a:t>12</a:t>
              </a:r>
              <a:endParaRPr sz="800" dirty="0">
                <a:solidFill>
                  <a:schemeClr val="lt1"/>
                </a:solidFill>
              </a:endParaRPr>
            </a:p>
          </p:txBody>
        </p:sp>
        <p:cxnSp>
          <p:nvCxnSpPr>
            <p:cNvPr id="571" name="Google Shape;571;p58"/>
            <p:cNvCxnSpPr/>
            <p:nvPr/>
          </p:nvCxnSpPr>
          <p:spPr>
            <a:xfrm>
              <a:off x="1181225" y="203375"/>
              <a:ext cx="600" cy="170400"/>
            </a:xfrm>
            <a:prstGeom prst="straightConnector1">
              <a:avLst/>
            </a:prstGeom>
            <a:noFill/>
            <a:ln w="9525" cap="flat" cmpd="sng">
              <a:solidFill>
                <a:schemeClr val="lt1"/>
              </a:solidFill>
              <a:prstDash val="solid"/>
              <a:round/>
              <a:headEnd type="none" w="med" len="med"/>
              <a:tailEnd type="none" w="med" len="med"/>
            </a:ln>
          </p:spPr>
        </p:cxnSp>
      </p:grpSp>
      <p:grpSp>
        <p:nvGrpSpPr>
          <p:cNvPr id="572" name="Google Shape;572;p58"/>
          <p:cNvGrpSpPr/>
          <p:nvPr/>
        </p:nvGrpSpPr>
        <p:grpSpPr>
          <a:xfrm>
            <a:off x="227875" y="223475"/>
            <a:ext cx="1214400" cy="170400"/>
            <a:chOff x="304025" y="203375"/>
            <a:chExt cx="1214400" cy="170400"/>
          </a:xfrm>
        </p:grpSpPr>
        <p:sp>
          <p:nvSpPr>
            <p:cNvPr id="573" name="Google Shape;573;p58"/>
            <p:cNvSpPr/>
            <p:nvPr/>
          </p:nvSpPr>
          <p:spPr>
            <a:xfrm>
              <a:off x="304025" y="203650"/>
              <a:ext cx="1214400" cy="169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dirty="0">
                  <a:solidFill>
                    <a:schemeClr val="dk2"/>
                  </a:solidFill>
                  <a:latin typeface="Space Grotesk"/>
                  <a:ea typeface="Space Grotesk"/>
                  <a:cs typeface="Space Grotesk"/>
                  <a:sym typeface="Space Grotesk"/>
                </a:rPr>
                <a:t>Page</a:t>
              </a:r>
              <a:endParaRPr sz="800" dirty="0">
                <a:solidFill>
                  <a:schemeClr val="dk2"/>
                </a:solidFill>
                <a:latin typeface="Space Grotesk"/>
                <a:ea typeface="Space Grotesk"/>
                <a:cs typeface="Space Grotesk"/>
                <a:sym typeface="Space Grotesk"/>
              </a:endParaRPr>
            </a:p>
          </p:txBody>
        </p:sp>
        <p:cxnSp>
          <p:nvCxnSpPr>
            <p:cNvPr id="574" name="Google Shape;574;p58"/>
            <p:cNvCxnSpPr/>
            <p:nvPr/>
          </p:nvCxnSpPr>
          <p:spPr>
            <a:xfrm>
              <a:off x="1181225" y="203375"/>
              <a:ext cx="600" cy="170400"/>
            </a:xfrm>
            <a:prstGeom prst="straightConnector1">
              <a:avLst/>
            </a:prstGeom>
            <a:noFill/>
            <a:ln w="9525" cap="flat" cmpd="sng">
              <a:solidFill>
                <a:schemeClr val="dk2"/>
              </a:solidFill>
              <a:prstDash val="solid"/>
              <a:round/>
              <a:headEnd type="none" w="med" len="med"/>
              <a:tailEnd type="none" w="med" len="med"/>
            </a:ln>
          </p:spPr>
        </p:cxnSp>
      </p:grpSp>
      <p:sp>
        <p:nvSpPr>
          <p:cNvPr id="575" name="Google Shape;575;p58"/>
          <p:cNvSpPr txBox="1">
            <a:spLocks noGrp="1"/>
          </p:cNvSpPr>
          <p:nvPr>
            <p:ph type="sldNum" idx="12"/>
          </p:nvPr>
        </p:nvSpPr>
        <p:spPr>
          <a:xfrm>
            <a:off x="1105700" y="223000"/>
            <a:ext cx="336600" cy="170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dk2"/>
                </a:solidFill>
                <a:latin typeface="Space Grotesk"/>
                <a:ea typeface="Space Grotesk"/>
                <a:cs typeface="Space Grotesk"/>
                <a:sym typeface="Space Grotesk"/>
              </a:rPr>
              <a:t>3</a:t>
            </a:fld>
            <a:endParaRPr sz="800" dirty="0">
              <a:solidFill>
                <a:schemeClr val="dk2"/>
              </a:solidFill>
              <a:latin typeface="Space Grotesk"/>
              <a:ea typeface="Space Grotesk"/>
              <a:cs typeface="Space Grotesk"/>
              <a:sym typeface="Space Grotesk"/>
            </a:endParaRPr>
          </a:p>
        </p:txBody>
      </p:sp>
      <p:pic>
        <p:nvPicPr>
          <p:cNvPr id="576" name="Google Shape;576;p58"/>
          <p:cNvPicPr preferRelativeResize="0"/>
          <p:nvPr/>
        </p:nvPicPr>
        <p:blipFill>
          <a:blip r:embed="rId3">
            <a:alphaModFix/>
          </a:blip>
          <a:stretch>
            <a:fillRect/>
          </a:stretch>
        </p:blipFill>
        <p:spPr>
          <a:xfrm>
            <a:off x="3393801" y="1386125"/>
            <a:ext cx="2617721" cy="2512375"/>
          </a:xfrm>
          <a:prstGeom prst="rect">
            <a:avLst/>
          </a:prstGeom>
          <a:noFill/>
          <a:ln>
            <a:noFill/>
          </a:ln>
        </p:spPr>
      </p:pic>
      <p:pic>
        <p:nvPicPr>
          <p:cNvPr id="577" name="Google Shape;577;p58"/>
          <p:cNvPicPr preferRelativeResize="0"/>
          <p:nvPr/>
        </p:nvPicPr>
        <p:blipFill>
          <a:blip r:embed="rId4">
            <a:alphaModFix/>
          </a:blip>
          <a:stretch>
            <a:fillRect/>
          </a:stretch>
        </p:blipFill>
        <p:spPr>
          <a:xfrm>
            <a:off x="362275" y="1386125"/>
            <a:ext cx="2802926" cy="2512376"/>
          </a:xfrm>
          <a:prstGeom prst="rect">
            <a:avLst/>
          </a:prstGeom>
          <a:noFill/>
          <a:ln>
            <a:noFill/>
          </a:ln>
        </p:spPr>
      </p:pic>
      <p:sp>
        <p:nvSpPr>
          <p:cNvPr id="578" name="Google Shape;578;p58"/>
          <p:cNvSpPr txBox="1"/>
          <p:nvPr/>
        </p:nvSpPr>
        <p:spPr>
          <a:xfrm>
            <a:off x="313000" y="3947700"/>
            <a:ext cx="29643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dirty="0">
                <a:solidFill>
                  <a:srgbClr val="FDFDFD"/>
                </a:solidFill>
                <a:latin typeface="Space Grotesk"/>
                <a:ea typeface="Space Grotesk"/>
                <a:cs typeface="Space Grotesk"/>
                <a:sym typeface="Space Grotesk"/>
              </a:rPr>
              <a:t>My 192 ft</a:t>
            </a:r>
            <a:r>
              <a:rPr lang="en" sz="1200" baseline="30000" dirty="0">
                <a:solidFill>
                  <a:srgbClr val="FDFDFD"/>
                </a:solidFill>
                <a:latin typeface="Space Grotesk"/>
                <a:ea typeface="Space Grotesk"/>
                <a:cs typeface="Space Grotesk"/>
                <a:sym typeface="Space Grotesk"/>
              </a:rPr>
              <a:t>2</a:t>
            </a:r>
            <a:r>
              <a:rPr lang="en" sz="1200" dirty="0">
                <a:solidFill>
                  <a:srgbClr val="FDFDFD"/>
                </a:solidFill>
                <a:latin typeface="Space Grotesk"/>
                <a:ea typeface="Space Grotesk"/>
                <a:cs typeface="Space Grotesk"/>
                <a:sym typeface="Space Grotesk"/>
              </a:rPr>
              <a:t> Workshop Model in Revit</a:t>
            </a:r>
            <a:endParaRPr sz="1200" dirty="0">
              <a:solidFill>
                <a:srgbClr val="FDFDFD"/>
              </a:solidFill>
              <a:latin typeface="Space Grotesk"/>
              <a:ea typeface="Space Grotesk"/>
              <a:cs typeface="Space Grotesk"/>
              <a:sym typeface="Space Grotesk"/>
            </a:endParaRPr>
          </a:p>
        </p:txBody>
      </p:sp>
      <p:sp>
        <p:nvSpPr>
          <p:cNvPr id="579" name="Google Shape;579;p58"/>
          <p:cNvSpPr txBox="1"/>
          <p:nvPr/>
        </p:nvSpPr>
        <p:spPr>
          <a:xfrm>
            <a:off x="3277300" y="3947700"/>
            <a:ext cx="27759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dirty="0">
                <a:solidFill>
                  <a:srgbClr val="FDFDFD"/>
                </a:solidFill>
                <a:latin typeface="Space Grotesk"/>
                <a:ea typeface="Space Grotesk"/>
                <a:cs typeface="Space Grotesk"/>
                <a:sym typeface="Space Grotesk"/>
              </a:rPr>
              <a:t>My Building Envelope</a:t>
            </a:r>
            <a:endParaRPr sz="1200" dirty="0">
              <a:solidFill>
                <a:srgbClr val="FDFDFD"/>
              </a:solidFill>
              <a:latin typeface="Space Grotesk"/>
              <a:ea typeface="Space Grotesk"/>
              <a:cs typeface="Space Grotesk"/>
              <a:sym typeface="Space Grotesk"/>
            </a:endParaRPr>
          </a:p>
          <a:p>
            <a:pPr marL="0" lvl="0" indent="0" algn="l" rtl="0">
              <a:spcBef>
                <a:spcPts val="0"/>
              </a:spcBef>
              <a:spcAft>
                <a:spcPts val="0"/>
              </a:spcAft>
              <a:buNone/>
            </a:pPr>
            <a:r>
              <a:rPr lang="en" sz="1200" dirty="0">
                <a:solidFill>
                  <a:srgbClr val="FDFDFD"/>
                </a:solidFill>
                <a:latin typeface="Space Grotesk"/>
                <a:ea typeface="Space Grotesk"/>
                <a:cs typeface="Space Grotesk"/>
                <a:sym typeface="Space Grotesk"/>
              </a:rPr>
              <a:t>[viewable in Revit browser </a:t>
            </a:r>
            <a:endParaRPr sz="1200" dirty="0">
              <a:solidFill>
                <a:srgbClr val="FDFDFD"/>
              </a:solidFill>
              <a:latin typeface="Space Grotesk"/>
              <a:ea typeface="Space Grotesk"/>
              <a:cs typeface="Space Grotesk"/>
              <a:sym typeface="Space Grotesk"/>
            </a:endParaRPr>
          </a:p>
          <a:p>
            <a:pPr marL="0" lvl="0" indent="0" algn="l" rtl="0">
              <a:spcBef>
                <a:spcPts val="0"/>
              </a:spcBef>
              <a:spcAft>
                <a:spcPts val="0"/>
              </a:spcAft>
              <a:buNone/>
            </a:pPr>
            <a:r>
              <a:rPr lang="en" sz="1200" dirty="0">
                <a:solidFill>
                  <a:srgbClr val="FDFDFD"/>
                </a:solidFill>
                <a:latin typeface="Space Grotesk"/>
                <a:ea typeface="Space Grotesk"/>
                <a:cs typeface="Space Grotesk"/>
                <a:sym typeface="Space Grotesk"/>
              </a:rPr>
              <a:t>3D Views→Analytical Spaces ]</a:t>
            </a:r>
            <a:endParaRPr sz="1200" dirty="0">
              <a:solidFill>
                <a:srgbClr val="FDFDFD"/>
              </a:solidFill>
              <a:latin typeface="Space Grotesk"/>
              <a:ea typeface="Space Grotesk"/>
              <a:cs typeface="Space Grotesk"/>
              <a:sym typeface="Space Grotesk"/>
            </a:endParaRPr>
          </a:p>
        </p:txBody>
      </p:sp>
      <p:pic>
        <p:nvPicPr>
          <p:cNvPr id="580" name="Google Shape;580;p58"/>
          <p:cNvPicPr preferRelativeResize="0"/>
          <p:nvPr/>
        </p:nvPicPr>
        <p:blipFill>
          <a:blip r:embed="rId5">
            <a:alphaModFix/>
          </a:blip>
          <a:stretch>
            <a:fillRect/>
          </a:stretch>
        </p:blipFill>
        <p:spPr>
          <a:xfrm>
            <a:off x="6240125" y="1386125"/>
            <a:ext cx="2617725" cy="2520781"/>
          </a:xfrm>
          <a:prstGeom prst="rect">
            <a:avLst/>
          </a:prstGeom>
          <a:noFill/>
          <a:ln>
            <a:noFill/>
          </a:ln>
        </p:spPr>
      </p:pic>
      <p:sp>
        <p:nvSpPr>
          <p:cNvPr id="581" name="Google Shape;581;p58"/>
          <p:cNvSpPr txBox="1"/>
          <p:nvPr/>
        </p:nvSpPr>
        <p:spPr>
          <a:xfrm>
            <a:off x="6180400" y="3947700"/>
            <a:ext cx="27759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dirty="0">
                <a:solidFill>
                  <a:srgbClr val="FDFDFD"/>
                </a:solidFill>
                <a:latin typeface="Space Grotesk"/>
                <a:ea typeface="Space Grotesk"/>
                <a:cs typeface="Space Grotesk"/>
                <a:sym typeface="Space Grotesk"/>
              </a:rPr>
              <a:t>My Energy Model</a:t>
            </a:r>
            <a:endParaRPr sz="1200" dirty="0">
              <a:solidFill>
                <a:srgbClr val="FDFDFD"/>
              </a:solidFill>
              <a:latin typeface="Space Grotesk"/>
              <a:ea typeface="Space Grotesk"/>
              <a:cs typeface="Space Grotesk"/>
              <a:sym typeface="Space Grotesk"/>
            </a:endParaRPr>
          </a:p>
          <a:p>
            <a:pPr marL="0" lvl="0" indent="0" algn="l" rtl="0">
              <a:spcBef>
                <a:spcPts val="0"/>
              </a:spcBef>
              <a:spcAft>
                <a:spcPts val="0"/>
              </a:spcAft>
              <a:buNone/>
            </a:pPr>
            <a:r>
              <a:rPr lang="en" sz="1200" dirty="0">
                <a:solidFill>
                  <a:srgbClr val="FDFDFD"/>
                </a:solidFill>
                <a:latin typeface="Space Grotesk"/>
                <a:ea typeface="Space Grotesk"/>
                <a:cs typeface="Space Grotesk"/>
                <a:sym typeface="Space Grotesk"/>
              </a:rPr>
              <a:t>[viewable on Autodesk Insight Panel from Energy Plus]</a:t>
            </a:r>
            <a:endParaRPr sz="1200" dirty="0">
              <a:solidFill>
                <a:srgbClr val="FDFDFD"/>
              </a:solidFill>
              <a:latin typeface="Space Grotesk"/>
              <a:ea typeface="Space Grotesk"/>
              <a:cs typeface="Space Grotesk"/>
              <a:sym typeface="Space Grotesk"/>
            </a:endParaRPr>
          </a:p>
        </p:txBody>
      </p:sp>
      <p:sp>
        <p:nvSpPr>
          <p:cNvPr id="582" name="Google Shape;582;p58"/>
          <p:cNvSpPr txBox="1"/>
          <p:nvPr/>
        </p:nvSpPr>
        <p:spPr>
          <a:xfrm>
            <a:off x="5546075" y="347950"/>
            <a:ext cx="27759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dirty="0">
                <a:solidFill>
                  <a:srgbClr val="FDFDFD"/>
                </a:solidFill>
                <a:latin typeface="Space Grotesk"/>
                <a:ea typeface="Space Grotesk"/>
                <a:cs typeface="Space Grotesk"/>
                <a:sym typeface="Space Grotesk"/>
              </a:rPr>
              <a:t>[insert your own screenshots]</a:t>
            </a:r>
            <a:endParaRPr sz="1200" dirty="0">
              <a:solidFill>
                <a:srgbClr val="FDFDFD"/>
              </a:solidFill>
              <a:latin typeface="Space Grotesk"/>
              <a:ea typeface="Space Grotesk"/>
              <a:cs typeface="Space Grotesk"/>
              <a:sym typeface="Space Grotesk"/>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86"/>
        <p:cNvGrpSpPr/>
        <p:nvPr/>
      </p:nvGrpSpPr>
      <p:grpSpPr>
        <a:xfrm>
          <a:off x="0" y="0"/>
          <a:ext cx="0" cy="0"/>
          <a:chOff x="0" y="0"/>
          <a:chExt cx="0" cy="0"/>
        </a:xfrm>
      </p:grpSpPr>
      <p:sp>
        <p:nvSpPr>
          <p:cNvPr id="587" name="Google Shape;587;p59"/>
          <p:cNvSpPr txBox="1">
            <a:spLocks noGrp="1"/>
          </p:cNvSpPr>
          <p:nvPr>
            <p:ph type="title"/>
          </p:nvPr>
        </p:nvSpPr>
        <p:spPr>
          <a:xfrm>
            <a:off x="230900" y="457200"/>
            <a:ext cx="8028300" cy="603300"/>
          </a:xfrm>
          <a:prstGeom prst="rect">
            <a:avLst/>
          </a:prstGeom>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3400" dirty="0">
                <a:solidFill>
                  <a:srgbClr val="FDFDFD"/>
                </a:solidFill>
              </a:rPr>
              <a:t>Analysis of Embodied Energy (EE)</a:t>
            </a:r>
            <a:endParaRPr sz="3400" dirty="0">
              <a:solidFill>
                <a:srgbClr val="FDFDFD"/>
              </a:solidFill>
            </a:endParaRPr>
          </a:p>
        </p:txBody>
      </p:sp>
      <p:grpSp>
        <p:nvGrpSpPr>
          <p:cNvPr id="588" name="Google Shape;588;p59"/>
          <p:cNvGrpSpPr/>
          <p:nvPr/>
        </p:nvGrpSpPr>
        <p:grpSpPr>
          <a:xfrm>
            <a:off x="227875" y="223475"/>
            <a:ext cx="1214500" cy="170400"/>
            <a:chOff x="304025" y="203375"/>
            <a:chExt cx="1214500" cy="170400"/>
          </a:xfrm>
        </p:grpSpPr>
        <p:sp>
          <p:nvSpPr>
            <p:cNvPr id="589" name="Google Shape;589;p59"/>
            <p:cNvSpPr txBox="1"/>
            <p:nvPr/>
          </p:nvSpPr>
          <p:spPr>
            <a:xfrm>
              <a:off x="304025" y="203650"/>
              <a:ext cx="578700" cy="169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dirty="0">
                  <a:solidFill>
                    <a:schemeClr val="lt1"/>
                  </a:solidFill>
                </a:rPr>
                <a:t>Section</a:t>
              </a:r>
              <a:endParaRPr sz="800" dirty="0">
                <a:solidFill>
                  <a:schemeClr val="lt1"/>
                </a:solidFill>
              </a:endParaRPr>
            </a:p>
          </p:txBody>
        </p:sp>
        <p:sp>
          <p:nvSpPr>
            <p:cNvPr id="590" name="Google Shape;590;p59"/>
            <p:cNvSpPr txBox="1"/>
            <p:nvPr/>
          </p:nvSpPr>
          <p:spPr>
            <a:xfrm>
              <a:off x="1194225" y="203650"/>
              <a:ext cx="324300" cy="169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800" dirty="0">
                  <a:solidFill>
                    <a:schemeClr val="lt1"/>
                  </a:solidFill>
                </a:rPr>
                <a:t>12</a:t>
              </a:r>
              <a:endParaRPr sz="800" dirty="0">
                <a:solidFill>
                  <a:schemeClr val="lt1"/>
                </a:solidFill>
              </a:endParaRPr>
            </a:p>
          </p:txBody>
        </p:sp>
        <p:cxnSp>
          <p:nvCxnSpPr>
            <p:cNvPr id="591" name="Google Shape;591;p59"/>
            <p:cNvCxnSpPr/>
            <p:nvPr/>
          </p:nvCxnSpPr>
          <p:spPr>
            <a:xfrm>
              <a:off x="1181225" y="203375"/>
              <a:ext cx="600" cy="170400"/>
            </a:xfrm>
            <a:prstGeom prst="straightConnector1">
              <a:avLst/>
            </a:prstGeom>
            <a:noFill/>
            <a:ln w="9525" cap="flat" cmpd="sng">
              <a:solidFill>
                <a:schemeClr val="lt1"/>
              </a:solidFill>
              <a:prstDash val="solid"/>
              <a:round/>
              <a:headEnd type="none" w="med" len="med"/>
              <a:tailEnd type="none" w="med" len="med"/>
            </a:ln>
          </p:spPr>
        </p:cxnSp>
      </p:grpSp>
      <p:grpSp>
        <p:nvGrpSpPr>
          <p:cNvPr id="592" name="Google Shape;592;p59"/>
          <p:cNvGrpSpPr/>
          <p:nvPr/>
        </p:nvGrpSpPr>
        <p:grpSpPr>
          <a:xfrm>
            <a:off x="227875" y="223475"/>
            <a:ext cx="1214400" cy="170400"/>
            <a:chOff x="304025" y="203375"/>
            <a:chExt cx="1214400" cy="170400"/>
          </a:xfrm>
        </p:grpSpPr>
        <p:sp>
          <p:nvSpPr>
            <p:cNvPr id="593" name="Google Shape;593;p59"/>
            <p:cNvSpPr/>
            <p:nvPr/>
          </p:nvSpPr>
          <p:spPr>
            <a:xfrm>
              <a:off x="304025" y="203650"/>
              <a:ext cx="1214400" cy="169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dirty="0">
                  <a:solidFill>
                    <a:schemeClr val="dk2"/>
                  </a:solidFill>
                  <a:latin typeface="Space Grotesk"/>
                  <a:ea typeface="Space Grotesk"/>
                  <a:cs typeface="Space Grotesk"/>
                  <a:sym typeface="Space Grotesk"/>
                </a:rPr>
                <a:t>Page</a:t>
              </a:r>
              <a:endParaRPr sz="800" dirty="0">
                <a:solidFill>
                  <a:schemeClr val="dk2"/>
                </a:solidFill>
                <a:latin typeface="Space Grotesk"/>
                <a:ea typeface="Space Grotesk"/>
                <a:cs typeface="Space Grotesk"/>
                <a:sym typeface="Space Grotesk"/>
              </a:endParaRPr>
            </a:p>
          </p:txBody>
        </p:sp>
        <p:cxnSp>
          <p:nvCxnSpPr>
            <p:cNvPr id="594" name="Google Shape;594;p59"/>
            <p:cNvCxnSpPr/>
            <p:nvPr/>
          </p:nvCxnSpPr>
          <p:spPr>
            <a:xfrm>
              <a:off x="1181225" y="203375"/>
              <a:ext cx="600" cy="170400"/>
            </a:xfrm>
            <a:prstGeom prst="straightConnector1">
              <a:avLst/>
            </a:prstGeom>
            <a:noFill/>
            <a:ln w="9525" cap="flat" cmpd="sng">
              <a:solidFill>
                <a:schemeClr val="dk2"/>
              </a:solidFill>
              <a:prstDash val="solid"/>
              <a:round/>
              <a:headEnd type="none" w="med" len="med"/>
              <a:tailEnd type="none" w="med" len="med"/>
            </a:ln>
          </p:spPr>
        </p:cxnSp>
      </p:grpSp>
      <p:sp>
        <p:nvSpPr>
          <p:cNvPr id="595" name="Google Shape;595;p59"/>
          <p:cNvSpPr txBox="1">
            <a:spLocks noGrp="1"/>
          </p:cNvSpPr>
          <p:nvPr>
            <p:ph type="sldNum" idx="12"/>
          </p:nvPr>
        </p:nvSpPr>
        <p:spPr>
          <a:xfrm>
            <a:off x="1105700" y="223000"/>
            <a:ext cx="336600" cy="170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dk2"/>
                </a:solidFill>
                <a:latin typeface="Space Grotesk"/>
                <a:ea typeface="Space Grotesk"/>
                <a:cs typeface="Space Grotesk"/>
                <a:sym typeface="Space Grotesk"/>
              </a:rPr>
              <a:t>4</a:t>
            </a:fld>
            <a:endParaRPr sz="800" dirty="0">
              <a:solidFill>
                <a:schemeClr val="dk2"/>
              </a:solidFill>
              <a:latin typeface="Space Grotesk"/>
              <a:ea typeface="Space Grotesk"/>
              <a:cs typeface="Space Grotesk"/>
              <a:sym typeface="Space Grotesk"/>
            </a:endParaRPr>
          </a:p>
        </p:txBody>
      </p:sp>
      <p:sp>
        <p:nvSpPr>
          <p:cNvPr id="596" name="Google Shape;596;p59"/>
          <p:cNvSpPr txBox="1"/>
          <p:nvPr/>
        </p:nvSpPr>
        <p:spPr>
          <a:xfrm>
            <a:off x="351000" y="1074850"/>
            <a:ext cx="84501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solidFill>
                  <a:srgbClr val="FDFDFD"/>
                </a:solidFill>
                <a:latin typeface="Space Grotesk"/>
                <a:ea typeface="Space Grotesk"/>
                <a:cs typeface="Space Grotesk"/>
                <a:sym typeface="Space Grotesk"/>
              </a:rPr>
              <a:t>Looking at the PDF Report I created by inputting material properties in Tally, I identified an estimate of the environmental impact potential of the embodied energy of my structure.  Values are below. This is for a building life of 20 years.</a:t>
            </a:r>
            <a:endParaRPr dirty="0">
              <a:solidFill>
                <a:srgbClr val="FDFDFD"/>
              </a:solidFill>
              <a:latin typeface="Space Grotesk"/>
              <a:ea typeface="Space Grotesk"/>
              <a:cs typeface="Space Grotesk"/>
              <a:sym typeface="Space Grotesk"/>
            </a:endParaRPr>
          </a:p>
        </p:txBody>
      </p:sp>
      <p:graphicFrame>
        <p:nvGraphicFramePr>
          <p:cNvPr id="597" name="Google Shape;597;p59"/>
          <p:cNvGraphicFramePr/>
          <p:nvPr>
            <p:extLst>
              <p:ext uri="{D42A27DB-BD31-4B8C-83A1-F6EECF244321}">
                <p14:modId xmlns:p14="http://schemas.microsoft.com/office/powerpoint/2010/main" val="3956650461"/>
              </p:ext>
            </p:extLst>
          </p:nvPr>
        </p:nvGraphicFramePr>
        <p:xfrm>
          <a:off x="952500" y="1897900"/>
          <a:ext cx="7239000" cy="2697420"/>
        </p:xfrm>
        <a:graphic>
          <a:graphicData uri="http://schemas.openxmlformats.org/drawingml/2006/table">
            <a:tbl>
              <a:tblPr>
                <a:noFill/>
                <a:effectLst>
                  <a:innerShdw blurRad="114300">
                    <a:prstClr val="black"/>
                  </a:innerShdw>
                </a:effectLst>
                <a:tableStyleId>{98263D42-95D7-41A4-A575-99D32291D63E}</a:tableStyleId>
              </a:tblPr>
              <a:tblGrid>
                <a:gridCol w="3619500">
                  <a:extLst>
                    <a:ext uri="{9D8B030D-6E8A-4147-A177-3AD203B41FA5}">
                      <a16:colId xmlns:a16="http://schemas.microsoft.com/office/drawing/2014/main" val="20000"/>
                    </a:ext>
                  </a:extLst>
                </a:gridCol>
                <a:gridCol w="3619500">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en" b="1" dirty="0">
                          <a:solidFill>
                            <a:srgbClr val="FDFDFD"/>
                          </a:solidFill>
                        </a:rPr>
                        <a:t>Life Cycle Stage</a:t>
                      </a:r>
                      <a:endParaRPr b="1" dirty="0">
                        <a:solidFill>
                          <a:srgbClr val="FDFDFD"/>
                        </a:solidFill>
                      </a:endParaRPr>
                    </a:p>
                  </a:txBody>
                  <a:tcPr marL="91425" marR="91425" marT="91425" marB="91425"/>
                </a:tc>
                <a:tc>
                  <a:txBody>
                    <a:bodyPr/>
                    <a:lstStyle/>
                    <a:p>
                      <a:pPr marL="0" lvl="0" indent="0" algn="ctr" rtl="0">
                        <a:spcBef>
                          <a:spcPts val="0"/>
                        </a:spcBef>
                        <a:spcAft>
                          <a:spcPts val="0"/>
                        </a:spcAft>
                        <a:buNone/>
                      </a:pPr>
                      <a:r>
                        <a:rPr lang="en" b="1" dirty="0">
                          <a:solidFill>
                            <a:srgbClr val="FDFDFD"/>
                          </a:solidFill>
                        </a:rPr>
                        <a:t>Global Warming Potential (kg CO</a:t>
                      </a:r>
                      <a:r>
                        <a:rPr lang="en" b="1" baseline="-25000" dirty="0">
                          <a:solidFill>
                            <a:srgbClr val="FDFDFD"/>
                          </a:solidFill>
                        </a:rPr>
                        <a:t>2</a:t>
                      </a:r>
                      <a:r>
                        <a:rPr lang="en" b="1" dirty="0">
                          <a:solidFill>
                            <a:srgbClr val="FDFDFD"/>
                          </a:solidFill>
                        </a:rPr>
                        <a:t>eq)</a:t>
                      </a:r>
                      <a:endParaRPr b="1" dirty="0">
                        <a:solidFill>
                          <a:srgbClr val="FDFDFD"/>
                        </a:solidFill>
                      </a:endParaRPr>
                    </a:p>
                  </a:txBody>
                  <a:tcPr marL="91425" marR="91425" marT="91425" marB="91425"/>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n" sz="1200" dirty="0">
                          <a:solidFill>
                            <a:srgbClr val="FDFDFD"/>
                          </a:solidFill>
                        </a:rPr>
                        <a:t>Product Stage [A1-A3]</a:t>
                      </a:r>
                      <a:endParaRPr sz="1200" dirty="0">
                        <a:solidFill>
                          <a:srgbClr val="FDFDFD"/>
                        </a:solidFill>
                      </a:endParaRPr>
                    </a:p>
                  </a:txBody>
                  <a:tcPr marL="91425" marR="91425" marT="91425" marB="91425"/>
                </a:tc>
                <a:tc>
                  <a:txBody>
                    <a:bodyPr/>
                    <a:lstStyle/>
                    <a:p>
                      <a:pPr marL="0" lvl="0" indent="0" algn="ctr" rtl="0">
                        <a:spcBef>
                          <a:spcPts val="0"/>
                        </a:spcBef>
                        <a:spcAft>
                          <a:spcPts val="0"/>
                        </a:spcAft>
                        <a:buNone/>
                      </a:pPr>
                      <a:r>
                        <a:rPr lang="en" sz="1200" dirty="0">
                          <a:solidFill>
                            <a:srgbClr val="FDFDFD"/>
                          </a:solidFill>
                        </a:rPr>
                        <a:t>[907.2 from Pg 3 of report you made last class]</a:t>
                      </a:r>
                      <a:endParaRPr sz="1200" dirty="0">
                        <a:solidFill>
                          <a:srgbClr val="FDFDFD"/>
                        </a:solidFill>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ctr" rtl="0">
                        <a:spcBef>
                          <a:spcPts val="0"/>
                        </a:spcBef>
                        <a:spcAft>
                          <a:spcPts val="0"/>
                        </a:spcAft>
                        <a:buNone/>
                      </a:pPr>
                      <a:r>
                        <a:rPr lang="en" sz="1200" dirty="0">
                          <a:solidFill>
                            <a:srgbClr val="FDFDFD"/>
                          </a:solidFill>
                        </a:rPr>
                        <a:t>Construction Stage [A4]</a:t>
                      </a:r>
                      <a:endParaRPr sz="1200" dirty="0">
                        <a:solidFill>
                          <a:srgbClr val="FDFDFD"/>
                        </a:solidFill>
                      </a:endParaRPr>
                    </a:p>
                  </a:txBody>
                  <a:tcPr marL="91425" marR="91425" marT="91425" marB="91425"/>
                </a:tc>
                <a:tc>
                  <a:txBody>
                    <a:bodyPr/>
                    <a:lstStyle/>
                    <a:p>
                      <a:pPr marL="0" lvl="0" indent="0" algn="ctr" rtl="0">
                        <a:spcBef>
                          <a:spcPts val="0"/>
                        </a:spcBef>
                        <a:spcAft>
                          <a:spcPts val="0"/>
                        </a:spcAft>
                        <a:buNone/>
                      </a:pPr>
                      <a:endParaRPr sz="1200" dirty="0">
                        <a:solidFill>
                          <a:srgbClr val="FDFDFD"/>
                        </a:solidFill>
                      </a:endParaRPr>
                    </a:p>
                  </a:txBody>
                  <a:tcPr marL="91425" marR="91425" marT="91425" marB="91425"/>
                </a:tc>
                <a:extLst>
                  <a:ext uri="{0D108BD9-81ED-4DB2-BD59-A6C34878D82A}">
                    <a16:rowId xmlns:a16="http://schemas.microsoft.com/office/drawing/2014/main" val="10002"/>
                  </a:ext>
                </a:extLst>
              </a:tr>
              <a:tr h="381000">
                <a:tc>
                  <a:txBody>
                    <a:bodyPr/>
                    <a:lstStyle/>
                    <a:p>
                      <a:pPr marL="0" lvl="0" indent="0" algn="ctr" rtl="0">
                        <a:spcBef>
                          <a:spcPts val="0"/>
                        </a:spcBef>
                        <a:spcAft>
                          <a:spcPts val="0"/>
                        </a:spcAft>
                        <a:buNone/>
                      </a:pPr>
                      <a:r>
                        <a:rPr lang="en" sz="1200" dirty="0">
                          <a:solidFill>
                            <a:srgbClr val="FDFDFD"/>
                          </a:solidFill>
                        </a:rPr>
                        <a:t>End-of-Life Stage [C2-C4]</a:t>
                      </a:r>
                      <a:endParaRPr sz="1200" dirty="0">
                        <a:solidFill>
                          <a:srgbClr val="FDFDFD"/>
                        </a:solidFill>
                      </a:endParaRPr>
                    </a:p>
                  </a:txBody>
                  <a:tcPr marL="91425" marR="91425" marT="91425" marB="91425"/>
                </a:tc>
                <a:tc>
                  <a:txBody>
                    <a:bodyPr/>
                    <a:lstStyle/>
                    <a:p>
                      <a:pPr marL="0" lvl="0" indent="0" algn="ctr" rtl="0">
                        <a:spcBef>
                          <a:spcPts val="0"/>
                        </a:spcBef>
                        <a:spcAft>
                          <a:spcPts val="0"/>
                        </a:spcAft>
                        <a:buNone/>
                      </a:pPr>
                      <a:endParaRPr sz="1200" dirty="0">
                        <a:solidFill>
                          <a:srgbClr val="FDFDFD"/>
                        </a:solidFill>
                      </a:endParaRPr>
                    </a:p>
                  </a:txBody>
                  <a:tcPr marL="91425" marR="91425" marT="91425" marB="91425"/>
                </a:tc>
                <a:extLst>
                  <a:ext uri="{0D108BD9-81ED-4DB2-BD59-A6C34878D82A}">
                    <a16:rowId xmlns:a16="http://schemas.microsoft.com/office/drawing/2014/main" val="10003"/>
                  </a:ext>
                </a:extLst>
              </a:tr>
              <a:tr h="381000">
                <a:tc>
                  <a:txBody>
                    <a:bodyPr/>
                    <a:lstStyle/>
                    <a:p>
                      <a:pPr marL="0" lvl="0" indent="0" algn="ctr" rtl="0">
                        <a:spcBef>
                          <a:spcPts val="0"/>
                        </a:spcBef>
                        <a:spcAft>
                          <a:spcPts val="0"/>
                        </a:spcAft>
                        <a:buNone/>
                      </a:pPr>
                      <a:r>
                        <a:rPr lang="en" sz="1200" dirty="0">
                          <a:solidFill>
                            <a:srgbClr val="FDFDFD"/>
                          </a:solidFill>
                        </a:rPr>
                        <a:t>Use Stage [B2-B5]</a:t>
                      </a:r>
                      <a:endParaRPr sz="1200" dirty="0">
                        <a:solidFill>
                          <a:srgbClr val="FDFDFD"/>
                        </a:solidFill>
                      </a:endParaRPr>
                    </a:p>
                  </a:txBody>
                  <a:tcPr marL="91425" marR="91425" marT="91425" marB="91425"/>
                </a:tc>
                <a:tc>
                  <a:txBody>
                    <a:bodyPr/>
                    <a:lstStyle/>
                    <a:p>
                      <a:pPr marL="0" lvl="0" indent="0" algn="ctr" rtl="0">
                        <a:spcBef>
                          <a:spcPts val="0"/>
                        </a:spcBef>
                        <a:spcAft>
                          <a:spcPts val="0"/>
                        </a:spcAft>
                        <a:buNone/>
                      </a:pPr>
                      <a:endParaRPr sz="1200" dirty="0">
                        <a:solidFill>
                          <a:srgbClr val="FDFDFD"/>
                        </a:solidFill>
                      </a:endParaRPr>
                    </a:p>
                  </a:txBody>
                  <a:tcPr marL="91425" marR="91425" marT="91425" marB="91425"/>
                </a:tc>
                <a:extLst>
                  <a:ext uri="{0D108BD9-81ED-4DB2-BD59-A6C34878D82A}">
                    <a16:rowId xmlns:a16="http://schemas.microsoft.com/office/drawing/2014/main" val="10004"/>
                  </a:ext>
                </a:extLst>
              </a:tr>
              <a:tr h="381000">
                <a:tc>
                  <a:txBody>
                    <a:bodyPr/>
                    <a:lstStyle/>
                    <a:p>
                      <a:pPr marL="0" lvl="0" indent="0" algn="ctr" rtl="0">
                        <a:spcBef>
                          <a:spcPts val="0"/>
                        </a:spcBef>
                        <a:spcAft>
                          <a:spcPts val="0"/>
                        </a:spcAft>
                        <a:buNone/>
                      </a:pPr>
                      <a:r>
                        <a:rPr lang="en" sz="1200" dirty="0">
                          <a:solidFill>
                            <a:srgbClr val="FDFDFD"/>
                          </a:solidFill>
                        </a:rPr>
                        <a:t>Module D [D]</a:t>
                      </a:r>
                      <a:endParaRPr sz="1200" dirty="0">
                        <a:solidFill>
                          <a:srgbClr val="FDFDFD"/>
                        </a:solidFill>
                      </a:endParaRPr>
                    </a:p>
                  </a:txBody>
                  <a:tcPr marL="91425" marR="91425" marT="91425" marB="91425"/>
                </a:tc>
                <a:tc>
                  <a:txBody>
                    <a:bodyPr/>
                    <a:lstStyle/>
                    <a:p>
                      <a:pPr marL="0" lvl="0" indent="0" algn="ctr" rtl="0">
                        <a:spcBef>
                          <a:spcPts val="0"/>
                        </a:spcBef>
                        <a:spcAft>
                          <a:spcPts val="0"/>
                        </a:spcAft>
                        <a:buNone/>
                      </a:pPr>
                      <a:endParaRPr sz="1200" dirty="0">
                        <a:solidFill>
                          <a:srgbClr val="FDFDFD"/>
                        </a:solidFill>
                      </a:endParaRPr>
                    </a:p>
                  </a:txBody>
                  <a:tcPr marL="91425" marR="91425" marT="91425" marB="91425"/>
                </a:tc>
                <a:extLst>
                  <a:ext uri="{0D108BD9-81ED-4DB2-BD59-A6C34878D82A}">
                    <a16:rowId xmlns:a16="http://schemas.microsoft.com/office/drawing/2014/main" val="10005"/>
                  </a:ext>
                </a:extLst>
              </a:tr>
              <a:tr h="381000">
                <a:tc>
                  <a:txBody>
                    <a:bodyPr/>
                    <a:lstStyle/>
                    <a:p>
                      <a:pPr marL="0" lvl="0" indent="0" algn="ctr" rtl="0">
                        <a:spcBef>
                          <a:spcPts val="0"/>
                        </a:spcBef>
                        <a:spcAft>
                          <a:spcPts val="0"/>
                        </a:spcAft>
                        <a:buNone/>
                      </a:pPr>
                      <a:r>
                        <a:rPr lang="en" dirty="0">
                          <a:solidFill>
                            <a:srgbClr val="FDFDFD"/>
                          </a:solidFill>
                        </a:rPr>
                        <a:t>TOTAL FOR THESE STAGES (EE)</a:t>
                      </a:r>
                      <a:endParaRPr dirty="0">
                        <a:solidFill>
                          <a:srgbClr val="FDFDFD"/>
                        </a:solidFill>
                      </a:endParaRPr>
                    </a:p>
                  </a:txBody>
                  <a:tcPr marL="91425" marR="91425" marT="91425" marB="91425"/>
                </a:tc>
                <a:tc>
                  <a:txBody>
                    <a:bodyPr/>
                    <a:lstStyle/>
                    <a:p>
                      <a:pPr marL="0" lvl="0" indent="0" algn="ctr" rtl="0">
                        <a:spcBef>
                          <a:spcPts val="0"/>
                        </a:spcBef>
                        <a:spcAft>
                          <a:spcPts val="0"/>
                        </a:spcAft>
                        <a:buNone/>
                      </a:pPr>
                      <a:endParaRPr dirty="0">
                        <a:solidFill>
                          <a:srgbClr val="FDFDFD"/>
                        </a:solidFill>
                      </a:endParaRPr>
                    </a:p>
                  </a:txBody>
                  <a:tcPr marL="91425" marR="91425" marT="91425" marB="91425"/>
                </a:tc>
                <a:extLst>
                  <a:ext uri="{0D108BD9-81ED-4DB2-BD59-A6C34878D82A}">
                    <a16:rowId xmlns:a16="http://schemas.microsoft.com/office/drawing/2014/main" val="10006"/>
                  </a:ext>
                </a:extLst>
              </a:tr>
            </a:tbl>
          </a:graphicData>
        </a:graphic>
      </p:graphicFrame>
      <p:sp>
        <p:nvSpPr>
          <p:cNvPr id="598" name="Google Shape;598;p59"/>
          <p:cNvSpPr txBox="1"/>
          <p:nvPr/>
        </p:nvSpPr>
        <p:spPr>
          <a:xfrm>
            <a:off x="324075" y="4665025"/>
            <a:ext cx="84771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dirty="0">
                <a:solidFill>
                  <a:srgbClr val="FDFDFD"/>
                </a:solidFill>
                <a:latin typeface="Space Grotesk"/>
                <a:ea typeface="Space Grotesk"/>
                <a:cs typeface="Space Grotesk"/>
                <a:sym typeface="Space Grotesk"/>
              </a:rPr>
              <a:t>[Leave the bracketed stage numbers in first column.  Pull these numbers from the Report Summary on Page 3.]</a:t>
            </a:r>
            <a:endParaRPr sz="1200" dirty="0">
              <a:solidFill>
                <a:srgbClr val="FDFDFD"/>
              </a:solidFill>
              <a:latin typeface="Space Grotesk"/>
              <a:ea typeface="Space Grotesk"/>
              <a:cs typeface="Space Grotesk"/>
              <a:sym typeface="Space Grotesk"/>
            </a:endParaRPr>
          </a:p>
        </p:txBody>
      </p:sp>
      <p:pic>
        <p:nvPicPr>
          <p:cNvPr id="599" name="Google Shape;599;p59"/>
          <p:cNvPicPr preferRelativeResize="0"/>
          <p:nvPr/>
        </p:nvPicPr>
        <p:blipFill>
          <a:blip r:embed="rId3">
            <a:alphaModFix/>
          </a:blip>
          <a:stretch>
            <a:fillRect/>
          </a:stretch>
        </p:blipFill>
        <p:spPr>
          <a:xfrm>
            <a:off x="8087292" y="165100"/>
            <a:ext cx="898216" cy="8360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603"/>
        <p:cNvGrpSpPr/>
        <p:nvPr/>
      </p:nvGrpSpPr>
      <p:grpSpPr>
        <a:xfrm>
          <a:off x="0" y="0"/>
          <a:ext cx="0" cy="0"/>
          <a:chOff x="0" y="0"/>
          <a:chExt cx="0" cy="0"/>
        </a:xfrm>
      </p:grpSpPr>
      <p:sp>
        <p:nvSpPr>
          <p:cNvPr id="604" name="Google Shape;604;p60"/>
          <p:cNvSpPr txBox="1">
            <a:spLocks noGrp="1"/>
          </p:cNvSpPr>
          <p:nvPr>
            <p:ph type="title"/>
          </p:nvPr>
        </p:nvSpPr>
        <p:spPr>
          <a:xfrm>
            <a:off x="230900" y="457200"/>
            <a:ext cx="8028300" cy="603300"/>
          </a:xfrm>
          <a:prstGeom prst="rect">
            <a:avLst/>
          </a:prstGeom>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3400" dirty="0">
                <a:solidFill>
                  <a:srgbClr val="FDFDFD"/>
                </a:solidFill>
              </a:rPr>
              <a:t>Analysis of Operational Energy (OE)</a:t>
            </a:r>
            <a:endParaRPr sz="3400" dirty="0">
              <a:solidFill>
                <a:srgbClr val="FDFDFD"/>
              </a:solidFill>
            </a:endParaRPr>
          </a:p>
        </p:txBody>
      </p:sp>
      <p:grpSp>
        <p:nvGrpSpPr>
          <p:cNvPr id="605" name="Google Shape;605;p60"/>
          <p:cNvGrpSpPr/>
          <p:nvPr/>
        </p:nvGrpSpPr>
        <p:grpSpPr>
          <a:xfrm>
            <a:off x="227875" y="223475"/>
            <a:ext cx="1214500" cy="170400"/>
            <a:chOff x="304025" y="203375"/>
            <a:chExt cx="1214500" cy="170400"/>
          </a:xfrm>
        </p:grpSpPr>
        <p:sp>
          <p:nvSpPr>
            <p:cNvPr id="606" name="Google Shape;606;p60"/>
            <p:cNvSpPr txBox="1"/>
            <p:nvPr/>
          </p:nvSpPr>
          <p:spPr>
            <a:xfrm>
              <a:off x="304025" y="203650"/>
              <a:ext cx="578700" cy="169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dirty="0">
                  <a:solidFill>
                    <a:schemeClr val="lt1"/>
                  </a:solidFill>
                </a:rPr>
                <a:t>Section</a:t>
              </a:r>
              <a:endParaRPr sz="800" dirty="0">
                <a:solidFill>
                  <a:schemeClr val="lt1"/>
                </a:solidFill>
              </a:endParaRPr>
            </a:p>
          </p:txBody>
        </p:sp>
        <p:sp>
          <p:nvSpPr>
            <p:cNvPr id="607" name="Google Shape;607;p60"/>
            <p:cNvSpPr txBox="1"/>
            <p:nvPr/>
          </p:nvSpPr>
          <p:spPr>
            <a:xfrm>
              <a:off x="1194225" y="203650"/>
              <a:ext cx="324300" cy="169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800" dirty="0">
                  <a:solidFill>
                    <a:schemeClr val="lt1"/>
                  </a:solidFill>
                </a:rPr>
                <a:t>12</a:t>
              </a:r>
              <a:endParaRPr sz="800" dirty="0">
                <a:solidFill>
                  <a:schemeClr val="lt1"/>
                </a:solidFill>
              </a:endParaRPr>
            </a:p>
          </p:txBody>
        </p:sp>
        <p:cxnSp>
          <p:nvCxnSpPr>
            <p:cNvPr id="608" name="Google Shape;608;p60"/>
            <p:cNvCxnSpPr/>
            <p:nvPr/>
          </p:nvCxnSpPr>
          <p:spPr>
            <a:xfrm>
              <a:off x="1181225" y="203375"/>
              <a:ext cx="600" cy="170400"/>
            </a:xfrm>
            <a:prstGeom prst="straightConnector1">
              <a:avLst/>
            </a:prstGeom>
            <a:noFill/>
            <a:ln w="9525" cap="flat" cmpd="sng">
              <a:solidFill>
                <a:schemeClr val="lt1"/>
              </a:solidFill>
              <a:prstDash val="solid"/>
              <a:round/>
              <a:headEnd type="none" w="med" len="med"/>
              <a:tailEnd type="none" w="med" len="med"/>
            </a:ln>
          </p:spPr>
        </p:cxnSp>
      </p:grpSp>
      <p:grpSp>
        <p:nvGrpSpPr>
          <p:cNvPr id="609" name="Google Shape;609;p60"/>
          <p:cNvGrpSpPr/>
          <p:nvPr/>
        </p:nvGrpSpPr>
        <p:grpSpPr>
          <a:xfrm>
            <a:off x="227875" y="223475"/>
            <a:ext cx="1214400" cy="170400"/>
            <a:chOff x="304025" y="203375"/>
            <a:chExt cx="1214400" cy="170400"/>
          </a:xfrm>
        </p:grpSpPr>
        <p:sp>
          <p:nvSpPr>
            <p:cNvPr id="610" name="Google Shape;610;p60"/>
            <p:cNvSpPr/>
            <p:nvPr/>
          </p:nvSpPr>
          <p:spPr>
            <a:xfrm>
              <a:off x="304025" y="203650"/>
              <a:ext cx="1214400" cy="169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dirty="0">
                  <a:solidFill>
                    <a:schemeClr val="dk2"/>
                  </a:solidFill>
                  <a:latin typeface="Space Grotesk"/>
                  <a:ea typeface="Space Grotesk"/>
                  <a:cs typeface="Space Grotesk"/>
                  <a:sym typeface="Space Grotesk"/>
                </a:rPr>
                <a:t>Page</a:t>
              </a:r>
              <a:endParaRPr sz="800" dirty="0">
                <a:solidFill>
                  <a:schemeClr val="dk2"/>
                </a:solidFill>
                <a:latin typeface="Space Grotesk"/>
                <a:ea typeface="Space Grotesk"/>
                <a:cs typeface="Space Grotesk"/>
                <a:sym typeface="Space Grotesk"/>
              </a:endParaRPr>
            </a:p>
          </p:txBody>
        </p:sp>
        <p:cxnSp>
          <p:nvCxnSpPr>
            <p:cNvPr id="611" name="Google Shape;611;p60"/>
            <p:cNvCxnSpPr/>
            <p:nvPr/>
          </p:nvCxnSpPr>
          <p:spPr>
            <a:xfrm>
              <a:off x="1181225" y="203375"/>
              <a:ext cx="600" cy="170400"/>
            </a:xfrm>
            <a:prstGeom prst="straightConnector1">
              <a:avLst/>
            </a:prstGeom>
            <a:noFill/>
            <a:ln w="9525" cap="flat" cmpd="sng">
              <a:solidFill>
                <a:schemeClr val="dk2"/>
              </a:solidFill>
              <a:prstDash val="solid"/>
              <a:round/>
              <a:headEnd type="none" w="med" len="med"/>
              <a:tailEnd type="none" w="med" len="med"/>
            </a:ln>
          </p:spPr>
        </p:cxnSp>
      </p:grpSp>
      <p:sp>
        <p:nvSpPr>
          <p:cNvPr id="612" name="Google Shape;612;p60"/>
          <p:cNvSpPr txBox="1">
            <a:spLocks noGrp="1"/>
          </p:cNvSpPr>
          <p:nvPr>
            <p:ph type="sldNum" idx="12"/>
          </p:nvPr>
        </p:nvSpPr>
        <p:spPr>
          <a:xfrm>
            <a:off x="1105700" y="223000"/>
            <a:ext cx="336600" cy="170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dk2"/>
                </a:solidFill>
                <a:latin typeface="Space Grotesk"/>
                <a:ea typeface="Space Grotesk"/>
                <a:cs typeface="Space Grotesk"/>
                <a:sym typeface="Space Grotesk"/>
              </a:rPr>
              <a:t>5</a:t>
            </a:fld>
            <a:endParaRPr sz="800" dirty="0">
              <a:solidFill>
                <a:schemeClr val="dk2"/>
              </a:solidFill>
              <a:latin typeface="Space Grotesk"/>
              <a:ea typeface="Space Grotesk"/>
              <a:cs typeface="Space Grotesk"/>
              <a:sym typeface="Space Grotesk"/>
            </a:endParaRPr>
          </a:p>
        </p:txBody>
      </p:sp>
      <p:pic>
        <p:nvPicPr>
          <p:cNvPr id="613" name="Google Shape;613;p60"/>
          <p:cNvPicPr preferRelativeResize="0"/>
          <p:nvPr/>
        </p:nvPicPr>
        <p:blipFill>
          <a:blip r:embed="rId3">
            <a:alphaModFix/>
          </a:blip>
          <a:stretch>
            <a:fillRect/>
          </a:stretch>
        </p:blipFill>
        <p:spPr>
          <a:xfrm>
            <a:off x="7775475" y="175219"/>
            <a:ext cx="1231031" cy="836075"/>
          </a:xfrm>
          <a:prstGeom prst="rect">
            <a:avLst/>
          </a:prstGeom>
          <a:noFill/>
          <a:ln>
            <a:noFill/>
          </a:ln>
        </p:spPr>
      </p:pic>
      <p:sp>
        <p:nvSpPr>
          <p:cNvPr id="614" name="Google Shape;614;p60"/>
          <p:cNvSpPr txBox="1"/>
          <p:nvPr/>
        </p:nvSpPr>
        <p:spPr>
          <a:xfrm>
            <a:off x="351000" y="1074850"/>
            <a:ext cx="84501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solidFill>
                  <a:srgbClr val="FDFDFD"/>
                </a:solidFill>
                <a:latin typeface="Space Grotesk"/>
                <a:ea typeface="Space Grotesk"/>
                <a:cs typeface="Space Grotesk"/>
                <a:sym typeface="Space Grotesk"/>
              </a:rPr>
              <a:t>Looking at the Autodesk Insight Report I created using Energy Plus, I identified an estimate of the environmental impact potential of the operational energy consumed by my structure over its life. Values are below. This is for a building life of 20 years.</a:t>
            </a:r>
            <a:endParaRPr dirty="0">
              <a:solidFill>
                <a:srgbClr val="FDFDFD"/>
              </a:solidFill>
              <a:latin typeface="Space Grotesk"/>
              <a:ea typeface="Space Grotesk"/>
              <a:cs typeface="Space Grotesk"/>
              <a:sym typeface="Space Grotesk"/>
            </a:endParaRPr>
          </a:p>
        </p:txBody>
      </p:sp>
      <p:graphicFrame>
        <p:nvGraphicFramePr>
          <p:cNvPr id="615" name="Google Shape;615;p60"/>
          <p:cNvGraphicFramePr/>
          <p:nvPr>
            <p:extLst>
              <p:ext uri="{D42A27DB-BD31-4B8C-83A1-F6EECF244321}">
                <p14:modId xmlns:p14="http://schemas.microsoft.com/office/powerpoint/2010/main" val="1296405017"/>
              </p:ext>
            </p:extLst>
          </p:nvPr>
        </p:nvGraphicFramePr>
        <p:xfrm>
          <a:off x="952500" y="2202700"/>
          <a:ext cx="7239000" cy="1158210"/>
        </p:xfrm>
        <a:graphic>
          <a:graphicData uri="http://schemas.openxmlformats.org/drawingml/2006/table">
            <a:tbl>
              <a:tblPr>
                <a:noFill/>
                <a:effectLst>
                  <a:innerShdw blurRad="114300">
                    <a:prstClr val="black"/>
                  </a:innerShdw>
                </a:effectLst>
                <a:tableStyleId>{98263D42-95D7-41A4-A575-99D32291D63E}</a:tableStyleId>
              </a:tblPr>
              <a:tblGrid>
                <a:gridCol w="3619500">
                  <a:extLst>
                    <a:ext uri="{9D8B030D-6E8A-4147-A177-3AD203B41FA5}">
                      <a16:colId xmlns:a16="http://schemas.microsoft.com/office/drawing/2014/main" val="20000"/>
                    </a:ext>
                  </a:extLst>
                </a:gridCol>
                <a:gridCol w="3619500">
                  <a:extLst>
                    <a:ext uri="{9D8B030D-6E8A-4147-A177-3AD203B41FA5}">
                      <a16:colId xmlns:a16="http://schemas.microsoft.com/office/drawing/2014/main" val="20001"/>
                    </a:ext>
                  </a:extLst>
                </a:gridCol>
              </a:tblGrid>
              <a:tr h="381000">
                <a:tc>
                  <a:txBody>
                    <a:bodyPr/>
                    <a:lstStyle/>
                    <a:p>
                      <a:pPr marL="0" marR="0" lvl="0" indent="0" algn="ctr" rtl="0">
                        <a:lnSpc>
                          <a:spcPct val="100000"/>
                        </a:lnSpc>
                        <a:spcBef>
                          <a:spcPts val="0"/>
                        </a:spcBef>
                        <a:spcAft>
                          <a:spcPts val="0"/>
                        </a:spcAft>
                        <a:buClr>
                          <a:srgbClr val="000000"/>
                        </a:buClr>
                        <a:buFont typeface="Arial"/>
                        <a:buNone/>
                      </a:pPr>
                      <a:r>
                        <a:rPr lang="en" sz="1400" b="1" i="0" u="none" strike="noStrike" cap="none" dirty="0">
                          <a:solidFill>
                            <a:srgbClr val="FDFDFD"/>
                          </a:solidFill>
                          <a:latin typeface="Arial"/>
                          <a:cs typeface="Arial"/>
                          <a:sym typeface="Arial"/>
                        </a:rPr>
                        <a:t>Life Cycle Stage</a:t>
                      </a:r>
                      <a:endParaRPr sz="1400" b="1" i="0" u="none" strike="noStrike" cap="none" dirty="0">
                        <a:solidFill>
                          <a:srgbClr val="FDFDFD"/>
                        </a:solidFill>
                        <a:latin typeface="Arial"/>
                        <a:cs typeface="Arial"/>
                        <a:sym typeface="Arial"/>
                      </a:endParaRPr>
                    </a:p>
                  </a:txBody>
                  <a:tcPr marL="91425" marR="91425" marT="91425" marB="91425"/>
                </a:tc>
                <a:tc>
                  <a:txBody>
                    <a:bodyPr/>
                    <a:lstStyle/>
                    <a:p>
                      <a:pPr marL="0" marR="0" lvl="0" indent="0" algn="ctr" rtl="0">
                        <a:lnSpc>
                          <a:spcPct val="100000"/>
                        </a:lnSpc>
                        <a:spcBef>
                          <a:spcPts val="0"/>
                        </a:spcBef>
                        <a:spcAft>
                          <a:spcPts val="0"/>
                        </a:spcAft>
                        <a:buClr>
                          <a:srgbClr val="000000"/>
                        </a:buClr>
                        <a:buFont typeface="Arial"/>
                        <a:buNone/>
                      </a:pPr>
                      <a:r>
                        <a:rPr lang="en" sz="1400" b="1" i="0" u="none" strike="noStrike" cap="none" dirty="0">
                          <a:solidFill>
                            <a:srgbClr val="FDFDFD"/>
                          </a:solidFill>
                          <a:latin typeface="Arial"/>
                          <a:cs typeface="Arial"/>
                          <a:sym typeface="Arial"/>
                        </a:rPr>
                        <a:t>Global Warming Potential (kg CO2eq)</a:t>
                      </a:r>
                      <a:endParaRPr sz="1400" b="1" i="0" u="none" strike="noStrike" cap="none" dirty="0">
                        <a:solidFill>
                          <a:srgbClr val="FDFDFD"/>
                        </a:solidFill>
                        <a:latin typeface="Arial"/>
                        <a:cs typeface="Arial"/>
                        <a:sym typeface="Arial"/>
                      </a:endParaRPr>
                    </a:p>
                  </a:txBody>
                  <a:tcPr marL="91425" marR="91425" marT="91425" marB="91425"/>
                </a:tc>
                <a:extLst>
                  <a:ext uri="{0D108BD9-81ED-4DB2-BD59-A6C34878D82A}">
                    <a16:rowId xmlns:a16="http://schemas.microsoft.com/office/drawing/2014/main" val="10000"/>
                  </a:ext>
                </a:extLst>
              </a:tr>
              <a:tr h="381000">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Operational Energy [B6]</a:t>
                      </a:r>
                      <a:endParaRPr sz="1200" b="0" i="0" u="none" strike="noStrike" cap="none" dirty="0">
                        <a:solidFill>
                          <a:srgbClr val="FDFDFD"/>
                        </a:solidFill>
                        <a:latin typeface="Arial"/>
                        <a:cs typeface="Arial"/>
                        <a:sym typeface="Arial"/>
                      </a:endParaRPr>
                    </a:p>
                  </a:txBody>
                  <a:tcPr marL="91425" marR="91425" marT="91425" marB="91425"/>
                </a:tc>
                <a:tc>
                  <a:txBody>
                    <a:bodyPr/>
                    <a:lstStyle/>
                    <a:p>
                      <a:pPr marL="0" marR="0" lvl="0" indent="0" algn="ctr" rtl="0">
                        <a:lnSpc>
                          <a:spcPct val="100000"/>
                        </a:lnSpc>
                        <a:spcBef>
                          <a:spcPts val="0"/>
                        </a:spcBef>
                        <a:spcAft>
                          <a:spcPts val="0"/>
                        </a:spcAft>
                        <a:buClr>
                          <a:srgbClr val="000000"/>
                        </a:buClr>
                        <a:buFont typeface="Arial"/>
                        <a:buNone/>
                      </a:pPr>
                      <a:endParaRPr sz="1200" b="0" i="0" u="none" strike="noStrike" cap="none" dirty="0">
                        <a:solidFill>
                          <a:srgbClr val="FDFDFD"/>
                        </a:solidFill>
                        <a:latin typeface="Arial"/>
                        <a:cs typeface="Arial"/>
                        <a:sym typeface="Arial"/>
                      </a:endParaRPr>
                    </a:p>
                  </a:txBody>
                  <a:tcPr marL="91425" marR="91425" marT="91425" marB="91425"/>
                </a:tc>
                <a:extLst>
                  <a:ext uri="{0D108BD9-81ED-4DB2-BD59-A6C34878D82A}">
                    <a16:rowId xmlns:a16="http://schemas.microsoft.com/office/drawing/2014/main" val="10001"/>
                  </a:ext>
                </a:extLst>
              </a:tr>
              <a:tr h="381000">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TOTAL FOR THIS STAGE (OE)</a:t>
                      </a:r>
                      <a:endParaRPr sz="1200" b="0" i="0" u="none" strike="noStrike" cap="none" dirty="0">
                        <a:solidFill>
                          <a:srgbClr val="FDFDFD"/>
                        </a:solidFill>
                        <a:latin typeface="Arial"/>
                        <a:cs typeface="Arial"/>
                        <a:sym typeface="Arial"/>
                      </a:endParaRPr>
                    </a:p>
                  </a:txBody>
                  <a:tcPr marL="91425" marR="91425" marT="91425" marB="91425"/>
                </a:tc>
                <a:tc>
                  <a:txBody>
                    <a:bodyPr/>
                    <a:lstStyle/>
                    <a:p>
                      <a:pPr marL="0" marR="0" lvl="0" indent="0" algn="ctr" rtl="0">
                        <a:lnSpc>
                          <a:spcPct val="100000"/>
                        </a:lnSpc>
                        <a:spcBef>
                          <a:spcPts val="0"/>
                        </a:spcBef>
                        <a:spcAft>
                          <a:spcPts val="0"/>
                        </a:spcAft>
                        <a:buClr>
                          <a:srgbClr val="000000"/>
                        </a:buClr>
                        <a:buFont typeface="Arial"/>
                        <a:buNone/>
                      </a:pPr>
                      <a:endParaRPr sz="1200" b="0" i="0" u="none" strike="noStrike" cap="none" dirty="0">
                        <a:solidFill>
                          <a:srgbClr val="FDFDFD"/>
                        </a:solidFill>
                        <a:latin typeface="Arial"/>
                        <a:cs typeface="Arial"/>
                        <a:sym typeface="Arial"/>
                      </a:endParaRPr>
                    </a:p>
                  </a:txBody>
                  <a:tcPr marL="91425" marR="91425" marT="91425" marB="91425"/>
                </a:tc>
                <a:extLst>
                  <a:ext uri="{0D108BD9-81ED-4DB2-BD59-A6C34878D82A}">
                    <a16:rowId xmlns:a16="http://schemas.microsoft.com/office/drawing/2014/main" val="10002"/>
                  </a:ext>
                </a:extLst>
              </a:tr>
            </a:tbl>
          </a:graphicData>
        </a:graphic>
      </p:graphicFrame>
      <p:sp>
        <p:nvSpPr>
          <p:cNvPr id="616" name="Google Shape;616;p60"/>
          <p:cNvSpPr txBox="1"/>
          <p:nvPr/>
        </p:nvSpPr>
        <p:spPr>
          <a:xfrm>
            <a:off x="324000" y="4308943"/>
            <a:ext cx="84771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dirty="0">
                <a:solidFill>
                  <a:srgbClr val="FDFDFD"/>
                </a:solidFill>
                <a:latin typeface="Space Grotesk"/>
                <a:ea typeface="Space Grotesk"/>
                <a:cs typeface="Space Grotesk"/>
                <a:sym typeface="Space Grotesk"/>
              </a:rPr>
              <a:t>[Leave the bracketed stage numbers in first column.  Pull these numbers from the Insight Report.  The screen will default to one year, but use the pulldown menu to select 20 years.]</a:t>
            </a:r>
            <a:endParaRPr sz="1200" dirty="0">
              <a:solidFill>
                <a:srgbClr val="FDFDFD"/>
              </a:solidFill>
              <a:latin typeface="Space Grotesk"/>
              <a:ea typeface="Space Grotesk"/>
              <a:cs typeface="Space Grotesk"/>
              <a:sym typeface="Space Grotesk"/>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620"/>
        <p:cNvGrpSpPr/>
        <p:nvPr/>
      </p:nvGrpSpPr>
      <p:grpSpPr>
        <a:xfrm>
          <a:off x="0" y="0"/>
          <a:ext cx="0" cy="0"/>
          <a:chOff x="0" y="0"/>
          <a:chExt cx="0" cy="0"/>
        </a:xfrm>
      </p:grpSpPr>
      <p:sp>
        <p:nvSpPr>
          <p:cNvPr id="621" name="Google Shape;621;p61"/>
          <p:cNvSpPr txBox="1">
            <a:spLocks noGrp="1"/>
          </p:cNvSpPr>
          <p:nvPr>
            <p:ph type="title"/>
          </p:nvPr>
        </p:nvSpPr>
        <p:spPr>
          <a:xfrm>
            <a:off x="230900" y="457200"/>
            <a:ext cx="8028300" cy="603300"/>
          </a:xfrm>
          <a:prstGeom prst="rect">
            <a:avLst/>
          </a:prstGeom>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3400" dirty="0">
                <a:solidFill>
                  <a:srgbClr val="FDFDFD"/>
                </a:solidFill>
              </a:rPr>
              <a:t>Questions</a:t>
            </a:r>
            <a:endParaRPr sz="3400" dirty="0">
              <a:solidFill>
                <a:srgbClr val="FDFDFD"/>
              </a:solidFill>
            </a:endParaRPr>
          </a:p>
        </p:txBody>
      </p:sp>
      <p:grpSp>
        <p:nvGrpSpPr>
          <p:cNvPr id="622" name="Google Shape;622;p61"/>
          <p:cNvGrpSpPr/>
          <p:nvPr/>
        </p:nvGrpSpPr>
        <p:grpSpPr>
          <a:xfrm>
            <a:off x="227875" y="223475"/>
            <a:ext cx="1214500" cy="170400"/>
            <a:chOff x="304025" y="203375"/>
            <a:chExt cx="1214500" cy="170400"/>
          </a:xfrm>
        </p:grpSpPr>
        <p:sp>
          <p:nvSpPr>
            <p:cNvPr id="623" name="Google Shape;623;p61"/>
            <p:cNvSpPr txBox="1"/>
            <p:nvPr/>
          </p:nvSpPr>
          <p:spPr>
            <a:xfrm>
              <a:off x="304025" y="203650"/>
              <a:ext cx="578700" cy="169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dirty="0">
                  <a:solidFill>
                    <a:schemeClr val="lt1"/>
                  </a:solidFill>
                </a:rPr>
                <a:t>Section</a:t>
              </a:r>
              <a:endParaRPr sz="800" dirty="0">
                <a:solidFill>
                  <a:schemeClr val="lt1"/>
                </a:solidFill>
              </a:endParaRPr>
            </a:p>
          </p:txBody>
        </p:sp>
        <p:sp>
          <p:nvSpPr>
            <p:cNvPr id="624" name="Google Shape;624;p61"/>
            <p:cNvSpPr txBox="1"/>
            <p:nvPr/>
          </p:nvSpPr>
          <p:spPr>
            <a:xfrm>
              <a:off x="1194225" y="203650"/>
              <a:ext cx="324300" cy="169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800" dirty="0">
                  <a:solidFill>
                    <a:schemeClr val="lt1"/>
                  </a:solidFill>
                </a:rPr>
                <a:t>12</a:t>
              </a:r>
              <a:endParaRPr sz="800" dirty="0">
                <a:solidFill>
                  <a:schemeClr val="lt1"/>
                </a:solidFill>
              </a:endParaRPr>
            </a:p>
          </p:txBody>
        </p:sp>
        <p:cxnSp>
          <p:nvCxnSpPr>
            <p:cNvPr id="625" name="Google Shape;625;p61"/>
            <p:cNvCxnSpPr/>
            <p:nvPr/>
          </p:nvCxnSpPr>
          <p:spPr>
            <a:xfrm>
              <a:off x="1181225" y="203375"/>
              <a:ext cx="600" cy="170400"/>
            </a:xfrm>
            <a:prstGeom prst="straightConnector1">
              <a:avLst/>
            </a:prstGeom>
            <a:noFill/>
            <a:ln w="9525" cap="flat" cmpd="sng">
              <a:solidFill>
                <a:schemeClr val="lt1"/>
              </a:solidFill>
              <a:prstDash val="solid"/>
              <a:round/>
              <a:headEnd type="none" w="med" len="med"/>
              <a:tailEnd type="none" w="med" len="med"/>
            </a:ln>
          </p:spPr>
        </p:cxnSp>
      </p:grpSp>
      <p:grpSp>
        <p:nvGrpSpPr>
          <p:cNvPr id="626" name="Google Shape;626;p61"/>
          <p:cNvGrpSpPr/>
          <p:nvPr/>
        </p:nvGrpSpPr>
        <p:grpSpPr>
          <a:xfrm>
            <a:off x="227875" y="223475"/>
            <a:ext cx="1214400" cy="170400"/>
            <a:chOff x="304025" y="203375"/>
            <a:chExt cx="1214400" cy="170400"/>
          </a:xfrm>
        </p:grpSpPr>
        <p:sp>
          <p:nvSpPr>
            <p:cNvPr id="627" name="Google Shape;627;p61"/>
            <p:cNvSpPr/>
            <p:nvPr/>
          </p:nvSpPr>
          <p:spPr>
            <a:xfrm>
              <a:off x="304025" y="203650"/>
              <a:ext cx="1214400" cy="169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dirty="0">
                  <a:solidFill>
                    <a:schemeClr val="dk2"/>
                  </a:solidFill>
                  <a:latin typeface="Space Grotesk"/>
                  <a:ea typeface="Space Grotesk"/>
                  <a:cs typeface="Space Grotesk"/>
                  <a:sym typeface="Space Grotesk"/>
                </a:rPr>
                <a:t>Page</a:t>
              </a:r>
              <a:endParaRPr sz="800" dirty="0">
                <a:solidFill>
                  <a:schemeClr val="dk2"/>
                </a:solidFill>
                <a:latin typeface="Space Grotesk"/>
                <a:ea typeface="Space Grotesk"/>
                <a:cs typeface="Space Grotesk"/>
                <a:sym typeface="Space Grotesk"/>
              </a:endParaRPr>
            </a:p>
          </p:txBody>
        </p:sp>
        <p:cxnSp>
          <p:nvCxnSpPr>
            <p:cNvPr id="628" name="Google Shape;628;p61"/>
            <p:cNvCxnSpPr/>
            <p:nvPr/>
          </p:nvCxnSpPr>
          <p:spPr>
            <a:xfrm>
              <a:off x="1181225" y="203375"/>
              <a:ext cx="600" cy="170400"/>
            </a:xfrm>
            <a:prstGeom prst="straightConnector1">
              <a:avLst/>
            </a:prstGeom>
            <a:noFill/>
            <a:ln w="9525" cap="flat" cmpd="sng">
              <a:solidFill>
                <a:schemeClr val="dk2"/>
              </a:solidFill>
              <a:prstDash val="solid"/>
              <a:round/>
              <a:headEnd type="none" w="med" len="med"/>
              <a:tailEnd type="none" w="med" len="med"/>
            </a:ln>
          </p:spPr>
        </p:cxnSp>
      </p:grpSp>
      <p:sp>
        <p:nvSpPr>
          <p:cNvPr id="629" name="Google Shape;629;p61"/>
          <p:cNvSpPr txBox="1">
            <a:spLocks noGrp="1"/>
          </p:cNvSpPr>
          <p:nvPr>
            <p:ph type="sldNum" idx="12"/>
          </p:nvPr>
        </p:nvSpPr>
        <p:spPr>
          <a:xfrm>
            <a:off x="1105700" y="223000"/>
            <a:ext cx="336600" cy="170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dk2"/>
                </a:solidFill>
                <a:latin typeface="Space Grotesk"/>
                <a:ea typeface="Space Grotesk"/>
                <a:cs typeface="Space Grotesk"/>
                <a:sym typeface="Space Grotesk"/>
              </a:rPr>
              <a:t>6</a:t>
            </a:fld>
            <a:endParaRPr sz="800" dirty="0">
              <a:solidFill>
                <a:schemeClr val="dk2"/>
              </a:solidFill>
              <a:latin typeface="Space Grotesk"/>
              <a:ea typeface="Space Grotesk"/>
              <a:cs typeface="Space Grotesk"/>
              <a:sym typeface="Space Grotesk"/>
            </a:endParaRPr>
          </a:p>
        </p:txBody>
      </p:sp>
      <p:pic>
        <p:nvPicPr>
          <p:cNvPr id="630" name="Google Shape;630;p61"/>
          <p:cNvPicPr preferRelativeResize="0"/>
          <p:nvPr/>
        </p:nvPicPr>
        <p:blipFill>
          <a:blip r:embed="rId3">
            <a:alphaModFix/>
          </a:blip>
          <a:stretch>
            <a:fillRect/>
          </a:stretch>
        </p:blipFill>
        <p:spPr>
          <a:xfrm>
            <a:off x="7775475" y="175219"/>
            <a:ext cx="1231031" cy="836075"/>
          </a:xfrm>
          <a:prstGeom prst="rect">
            <a:avLst/>
          </a:prstGeom>
          <a:noFill/>
          <a:ln>
            <a:noFill/>
          </a:ln>
        </p:spPr>
      </p:pic>
      <p:sp>
        <p:nvSpPr>
          <p:cNvPr id="631" name="Google Shape;631;p61"/>
          <p:cNvSpPr txBox="1"/>
          <p:nvPr/>
        </p:nvSpPr>
        <p:spPr>
          <a:xfrm>
            <a:off x="351000" y="1074850"/>
            <a:ext cx="8450100" cy="3480923"/>
          </a:xfrm>
          <a:prstGeom prst="rect">
            <a:avLst/>
          </a:prstGeom>
          <a:noFill/>
          <a:ln>
            <a:noFill/>
          </a:ln>
        </p:spPr>
        <p:txBody>
          <a:bodyPr spcFirstLastPara="1" wrap="square" lIns="91425" tIns="91425" rIns="91425" bIns="91425" anchor="t" anchorCtr="0">
            <a:spAutoFit/>
          </a:bodyPr>
          <a:lstStyle/>
          <a:p>
            <a:pPr marL="482600" lvl="0" indent="-342900" algn="l" rtl="0">
              <a:spcBef>
                <a:spcPts val="0"/>
              </a:spcBef>
              <a:spcAft>
                <a:spcPts val="0"/>
              </a:spcAft>
              <a:buClr>
                <a:schemeClr val="dk1"/>
              </a:buClr>
              <a:buSzPts val="1400"/>
              <a:buFont typeface="+mj-lt"/>
              <a:buAutoNum type="arabicPeriod"/>
            </a:pPr>
            <a:r>
              <a:rPr lang="en" dirty="0">
                <a:solidFill>
                  <a:srgbClr val="FDFDFD"/>
                </a:solidFill>
                <a:latin typeface="Space Grotesk"/>
                <a:ea typeface="Space Grotesk"/>
                <a:cs typeface="Space Grotesk"/>
                <a:sym typeface="Space Grotesk"/>
              </a:rPr>
              <a:t>When you select 1 YEAR LIFESPAN, what is the Total Carbon for the building?  How much of this is Operational Carbon?  Units are kgCO2eq.</a:t>
            </a:r>
            <a:endParaRPr dirty="0">
              <a:solidFill>
                <a:srgbClr val="FDFDFD"/>
              </a:solidFill>
              <a:latin typeface="Space Grotesk"/>
              <a:ea typeface="Space Grotesk"/>
              <a:cs typeface="Space Grotesk"/>
              <a:sym typeface="Space Grotesk"/>
            </a:endParaRPr>
          </a:p>
          <a:p>
            <a:pPr marL="342900" lvl="0" indent="-342900" algn="l" rtl="0">
              <a:spcBef>
                <a:spcPts val="0"/>
              </a:spcBef>
              <a:spcAft>
                <a:spcPts val="0"/>
              </a:spcAft>
              <a:buFont typeface="+mj-lt"/>
              <a:buAutoNum type="arabicPeriod"/>
            </a:pPr>
            <a:endParaRPr dirty="0">
              <a:solidFill>
                <a:srgbClr val="FDFDFD"/>
              </a:solidFill>
              <a:latin typeface="Space Grotesk"/>
              <a:ea typeface="Space Grotesk"/>
              <a:cs typeface="Space Grotesk"/>
              <a:sym typeface="Space Grotesk"/>
            </a:endParaRPr>
          </a:p>
          <a:p>
            <a:pPr marL="342900" lvl="0" indent="-342900" algn="l" rtl="0">
              <a:spcBef>
                <a:spcPts val="0"/>
              </a:spcBef>
              <a:spcAft>
                <a:spcPts val="0"/>
              </a:spcAft>
              <a:buFont typeface="+mj-lt"/>
              <a:buAutoNum type="arabicPeriod"/>
            </a:pPr>
            <a:endParaRPr dirty="0">
              <a:solidFill>
                <a:srgbClr val="FDFDFD"/>
              </a:solidFill>
              <a:latin typeface="Space Grotesk"/>
              <a:ea typeface="Space Grotesk"/>
              <a:cs typeface="Space Grotesk"/>
              <a:sym typeface="Space Grotesk"/>
            </a:endParaRPr>
          </a:p>
          <a:p>
            <a:pPr marL="342900" lvl="0" indent="-342900" algn="l" rtl="0">
              <a:spcBef>
                <a:spcPts val="0"/>
              </a:spcBef>
              <a:spcAft>
                <a:spcPts val="0"/>
              </a:spcAft>
              <a:buFont typeface="+mj-lt"/>
              <a:buAutoNum type="arabicPeriod"/>
            </a:pPr>
            <a:endParaRPr dirty="0">
              <a:solidFill>
                <a:srgbClr val="FDFDFD"/>
              </a:solidFill>
              <a:latin typeface="Space Grotesk"/>
              <a:ea typeface="Space Grotesk"/>
              <a:cs typeface="Space Grotesk"/>
              <a:sym typeface="Space Grotesk"/>
            </a:endParaRPr>
          </a:p>
          <a:p>
            <a:pPr marL="342900" lvl="0" indent="-342900" algn="l" rtl="0">
              <a:spcBef>
                <a:spcPts val="0"/>
              </a:spcBef>
              <a:spcAft>
                <a:spcPts val="0"/>
              </a:spcAft>
              <a:buFont typeface="+mj-lt"/>
              <a:buAutoNum type="arabicPeriod"/>
            </a:pPr>
            <a:endParaRPr dirty="0">
              <a:solidFill>
                <a:srgbClr val="FDFDFD"/>
              </a:solidFill>
              <a:latin typeface="Space Grotesk"/>
              <a:ea typeface="Space Grotesk"/>
              <a:cs typeface="Space Grotesk"/>
              <a:sym typeface="Space Grotesk"/>
            </a:endParaRPr>
          </a:p>
          <a:p>
            <a:pPr marL="482600" lvl="0" indent="-342900" algn="l" rtl="0">
              <a:spcBef>
                <a:spcPts val="0"/>
              </a:spcBef>
              <a:spcAft>
                <a:spcPts val="0"/>
              </a:spcAft>
              <a:buClr>
                <a:schemeClr val="dk1"/>
              </a:buClr>
              <a:buSzPts val="1400"/>
              <a:buFont typeface="+mj-lt"/>
              <a:buAutoNum type="arabicPeriod"/>
            </a:pPr>
            <a:r>
              <a:rPr lang="en" dirty="0">
                <a:solidFill>
                  <a:srgbClr val="FDFDFD"/>
                </a:solidFill>
                <a:latin typeface="Space Grotesk"/>
                <a:ea typeface="Space Grotesk"/>
                <a:cs typeface="Space Grotesk"/>
                <a:sym typeface="Space Grotesk"/>
              </a:rPr>
              <a:t>When you select 20 YEAR LIFESPAN, what is the Total Carbon for the building?  How much of this is Operational Carbon?  Units are kgCO2eq.</a:t>
            </a:r>
          </a:p>
          <a:p>
            <a:pPr marL="482600" lvl="0" indent="-342900" algn="l" rtl="0">
              <a:spcBef>
                <a:spcPts val="0"/>
              </a:spcBef>
              <a:spcAft>
                <a:spcPts val="0"/>
              </a:spcAft>
              <a:buClr>
                <a:schemeClr val="dk1"/>
              </a:buClr>
              <a:buSzPts val="1400"/>
              <a:buFont typeface="+mj-lt"/>
              <a:buAutoNum type="arabicPeriod"/>
            </a:pPr>
            <a:endParaRPr lang="en" dirty="0">
              <a:solidFill>
                <a:srgbClr val="FDFDFD"/>
              </a:solidFill>
              <a:latin typeface="Space Grotesk"/>
              <a:ea typeface="Space Grotesk"/>
              <a:cs typeface="Space Grotesk"/>
              <a:sym typeface="Space Grotesk"/>
            </a:endParaRPr>
          </a:p>
          <a:p>
            <a:pPr marL="482600" lvl="0" indent="-342900" algn="l" rtl="0">
              <a:spcBef>
                <a:spcPts val="0"/>
              </a:spcBef>
              <a:spcAft>
                <a:spcPts val="0"/>
              </a:spcAft>
              <a:buClr>
                <a:schemeClr val="dk1"/>
              </a:buClr>
              <a:buSzPts val="1400"/>
              <a:buFont typeface="+mj-lt"/>
              <a:buAutoNum type="arabicPeriod"/>
            </a:pPr>
            <a:endParaRPr lang="en" dirty="0">
              <a:solidFill>
                <a:srgbClr val="FDFDFD"/>
              </a:solidFill>
              <a:latin typeface="Space Grotesk"/>
              <a:ea typeface="Space Grotesk"/>
              <a:cs typeface="Space Grotesk"/>
              <a:sym typeface="Space Grotesk"/>
            </a:endParaRPr>
          </a:p>
          <a:p>
            <a:pPr marL="482600" lvl="0" indent="-342900" algn="l" rtl="0">
              <a:spcBef>
                <a:spcPts val="0"/>
              </a:spcBef>
              <a:spcAft>
                <a:spcPts val="0"/>
              </a:spcAft>
              <a:buClr>
                <a:schemeClr val="dk1"/>
              </a:buClr>
              <a:buSzPts val="1400"/>
              <a:buFont typeface="+mj-lt"/>
              <a:buAutoNum type="arabicPeriod"/>
            </a:pPr>
            <a:endParaRPr lang="en" dirty="0">
              <a:solidFill>
                <a:srgbClr val="FDFDFD"/>
              </a:solidFill>
              <a:latin typeface="Space Grotesk"/>
              <a:ea typeface="Space Grotesk"/>
              <a:cs typeface="Space Grotesk"/>
              <a:sym typeface="Space Grotesk"/>
            </a:endParaRPr>
          </a:p>
          <a:p>
            <a:pPr marL="482600" lvl="0" indent="-342900" algn="l" rtl="0">
              <a:spcBef>
                <a:spcPts val="0"/>
              </a:spcBef>
              <a:spcAft>
                <a:spcPts val="0"/>
              </a:spcAft>
              <a:buClr>
                <a:schemeClr val="dk1"/>
              </a:buClr>
              <a:buSzPts val="1400"/>
              <a:buFont typeface="+mj-lt"/>
              <a:buAutoNum type="arabicPeriod"/>
            </a:pPr>
            <a:endParaRPr lang="en" dirty="0">
              <a:solidFill>
                <a:srgbClr val="FDFDFD"/>
              </a:solidFill>
              <a:latin typeface="Space Grotesk"/>
              <a:ea typeface="Space Grotesk"/>
              <a:cs typeface="Space Grotesk"/>
              <a:sym typeface="Space Grotesk"/>
            </a:endParaRPr>
          </a:p>
          <a:p>
            <a:pPr marL="482600" lvl="0" indent="-342900" algn="l" rtl="0">
              <a:spcBef>
                <a:spcPts val="0"/>
              </a:spcBef>
              <a:spcAft>
                <a:spcPts val="0"/>
              </a:spcAft>
              <a:buClr>
                <a:schemeClr val="dk1"/>
              </a:buClr>
              <a:buSzPts val="1400"/>
              <a:buFont typeface="+mj-lt"/>
              <a:buAutoNum type="arabicPeriod"/>
            </a:pPr>
            <a:r>
              <a:rPr lang="en" dirty="0">
                <a:solidFill>
                  <a:srgbClr val="FDFDFD"/>
                </a:solidFill>
                <a:latin typeface="Space Grotesk"/>
                <a:ea typeface="Space Grotesk"/>
                <a:cs typeface="Space Grotesk"/>
                <a:sym typeface="Space Grotesk"/>
              </a:rPr>
              <a:t>What does this tell you about the impact of Operational Carbon?</a:t>
            </a:r>
            <a:endParaRPr dirty="0">
              <a:solidFill>
                <a:srgbClr val="FDFDFD"/>
              </a:solidFill>
              <a:latin typeface="Space Grotesk"/>
              <a:ea typeface="Space Grotesk"/>
              <a:cs typeface="Space Grotesk"/>
              <a:sym typeface="Space Grotesk"/>
            </a:endParaRPr>
          </a:p>
          <a:p>
            <a:pPr marL="0" lvl="0" indent="0" algn="l" rtl="0">
              <a:lnSpc>
                <a:spcPct val="115000"/>
              </a:lnSpc>
              <a:spcBef>
                <a:spcPts val="0"/>
              </a:spcBef>
              <a:spcAft>
                <a:spcPts val="0"/>
              </a:spcAft>
              <a:buNone/>
            </a:pPr>
            <a:endParaRPr dirty="0">
              <a:solidFill>
                <a:srgbClr val="FDFDFD"/>
              </a:solidFill>
              <a:latin typeface="Space Grotesk"/>
              <a:ea typeface="Space Grotesk"/>
              <a:cs typeface="Space Grotesk"/>
              <a:sym typeface="Space Grotesk"/>
            </a:endParaRPr>
          </a:p>
          <a:p>
            <a:pPr marL="0" lvl="0" indent="0" algn="l" rtl="0">
              <a:lnSpc>
                <a:spcPct val="115000"/>
              </a:lnSpc>
              <a:spcBef>
                <a:spcPts val="0"/>
              </a:spcBef>
              <a:spcAft>
                <a:spcPts val="0"/>
              </a:spcAft>
              <a:buNone/>
            </a:pPr>
            <a:endParaRPr dirty="0">
              <a:solidFill>
                <a:srgbClr val="FDFDFD"/>
              </a:solidFill>
              <a:latin typeface="Space Grotesk"/>
              <a:ea typeface="Space Grotesk"/>
              <a:cs typeface="Space Grotesk"/>
              <a:sym typeface="Space Grotesk"/>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635"/>
        <p:cNvGrpSpPr/>
        <p:nvPr/>
      </p:nvGrpSpPr>
      <p:grpSpPr>
        <a:xfrm>
          <a:off x="0" y="0"/>
          <a:ext cx="0" cy="0"/>
          <a:chOff x="0" y="0"/>
          <a:chExt cx="0" cy="0"/>
        </a:xfrm>
      </p:grpSpPr>
      <p:sp>
        <p:nvSpPr>
          <p:cNvPr id="636" name="Google Shape;636;p62"/>
          <p:cNvSpPr txBox="1">
            <a:spLocks noGrp="1"/>
          </p:cNvSpPr>
          <p:nvPr>
            <p:ph type="title"/>
          </p:nvPr>
        </p:nvSpPr>
        <p:spPr>
          <a:xfrm>
            <a:off x="230900" y="457200"/>
            <a:ext cx="8684400" cy="578700"/>
          </a:xfrm>
          <a:prstGeom prst="rect">
            <a:avLst/>
          </a:prstGeom>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3200" dirty="0">
                <a:solidFill>
                  <a:srgbClr val="FDFDFD"/>
                </a:solidFill>
              </a:rPr>
              <a:t>Life Cycle Global Warming Potential (GWP)</a:t>
            </a:r>
            <a:endParaRPr sz="3200" dirty="0">
              <a:solidFill>
                <a:srgbClr val="FDFDFD"/>
              </a:solidFill>
            </a:endParaRPr>
          </a:p>
        </p:txBody>
      </p:sp>
      <p:grpSp>
        <p:nvGrpSpPr>
          <p:cNvPr id="637" name="Google Shape;637;p62"/>
          <p:cNvGrpSpPr/>
          <p:nvPr/>
        </p:nvGrpSpPr>
        <p:grpSpPr>
          <a:xfrm>
            <a:off x="227875" y="223475"/>
            <a:ext cx="1214500" cy="170400"/>
            <a:chOff x="304025" y="203375"/>
            <a:chExt cx="1214500" cy="170400"/>
          </a:xfrm>
        </p:grpSpPr>
        <p:sp>
          <p:nvSpPr>
            <p:cNvPr id="638" name="Google Shape;638;p62"/>
            <p:cNvSpPr txBox="1"/>
            <p:nvPr/>
          </p:nvSpPr>
          <p:spPr>
            <a:xfrm>
              <a:off x="304025" y="203650"/>
              <a:ext cx="578700" cy="169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dirty="0">
                  <a:solidFill>
                    <a:schemeClr val="lt1"/>
                  </a:solidFill>
                </a:rPr>
                <a:t>Section</a:t>
              </a:r>
              <a:endParaRPr sz="800" dirty="0">
                <a:solidFill>
                  <a:schemeClr val="lt1"/>
                </a:solidFill>
              </a:endParaRPr>
            </a:p>
          </p:txBody>
        </p:sp>
        <p:sp>
          <p:nvSpPr>
            <p:cNvPr id="639" name="Google Shape;639;p62"/>
            <p:cNvSpPr txBox="1"/>
            <p:nvPr/>
          </p:nvSpPr>
          <p:spPr>
            <a:xfrm>
              <a:off x="1194225" y="203650"/>
              <a:ext cx="324300" cy="169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800" dirty="0">
                  <a:solidFill>
                    <a:schemeClr val="lt1"/>
                  </a:solidFill>
                </a:rPr>
                <a:t>12</a:t>
              </a:r>
              <a:endParaRPr sz="800" dirty="0">
                <a:solidFill>
                  <a:schemeClr val="lt1"/>
                </a:solidFill>
              </a:endParaRPr>
            </a:p>
          </p:txBody>
        </p:sp>
        <p:cxnSp>
          <p:nvCxnSpPr>
            <p:cNvPr id="640" name="Google Shape;640;p62"/>
            <p:cNvCxnSpPr/>
            <p:nvPr/>
          </p:nvCxnSpPr>
          <p:spPr>
            <a:xfrm>
              <a:off x="1181225" y="203375"/>
              <a:ext cx="600" cy="170400"/>
            </a:xfrm>
            <a:prstGeom prst="straightConnector1">
              <a:avLst/>
            </a:prstGeom>
            <a:noFill/>
            <a:ln w="9525" cap="flat" cmpd="sng">
              <a:solidFill>
                <a:schemeClr val="lt1"/>
              </a:solidFill>
              <a:prstDash val="solid"/>
              <a:round/>
              <a:headEnd type="none" w="med" len="med"/>
              <a:tailEnd type="none" w="med" len="med"/>
            </a:ln>
          </p:spPr>
        </p:cxnSp>
      </p:grpSp>
      <p:grpSp>
        <p:nvGrpSpPr>
          <p:cNvPr id="641" name="Google Shape;641;p62"/>
          <p:cNvGrpSpPr/>
          <p:nvPr/>
        </p:nvGrpSpPr>
        <p:grpSpPr>
          <a:xfrm>
            <a:off x="227875" y="223475"/>
            <a:ext cx="1214400" cy="170400"/>
            <a:chOff x="304025" y="203375"/>
            <a:chExt cx="1214400" cy="170400"/>
          </a:xfrm>
        </p:grpSpPr>
        <p:sp>
          <p:nvSpPr>
            <p:cNvPr id="642" name="Google Shape;642;p62"/>
            <p:cNvSpPr/>
            <p:nvPr/>
          </p:nvSpPr>
          <p:spPr>
            <a:xfrm>
              <a:off x="304025" y="203650"/>
              <a:ext cx="1214400" cy="169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dirty="0">
                  <a:solidFill>
                    <a:schemeClr val="dk2"/>
                  </a:solidFill>
                  <a:latin typeface="Space Grotesk"/>
                  <a:ea typeface="Space Grotesk"/>
                  <a:cs typeface="Space Grotesk"/>
                  <a:sym typeface="Space Grotesk"/>
                </a:rPr>
                <a:t>Page</a:t>
              </a:r>
              <a:endParaRPr sz="800" dirty="0">
                <a:solidFill>
                  <a:schemeClr val="dk2"/>
                </a:solidFill>
                <a:latin typeface="Space Grotesk"/>
                <a:ea typeface="Space Grotesk"/>
                <a:cs typeface="Space Grotesk"/>
                <a:sym typeface="Space Grotesk"/>
              </a:endParaRPr>
            </a:p>
          </p:txBody>
        </p:sp>
        <p:cxnSp>
          <p:nvCxnSpPr>
            <p:cNvPr id="643" name="Google Shape;643;p62"/>
            <p:cNvCxnSpPr/>
            <p:nvPr/>
          </p:nvCxnSpPr>
          <p:spPr>
            <a:xfrm>
              <a:off x="1181225" y="203375"/>
              <a:ext cx="600" cy="170400"/>
            </a:xfrm>
            <a:prstGeom prst="straightConnector1">
              <a:avLst/>
            </a:prstGeom>
            <a:noFill/>
            <a:ln w="9525" cap="flat" cmpd="sng">
              <a:solidFill>
                <a:schemeClr val="dk2"/>
              </a:solidFill>
              <a:prstDash val="solid"/>
              <a:round/>
              <a:headEnd type="none" w="med" len="med"/>
              <a:tailEnd type="none" w="med" len="med"/>
            </a:ln>
          </p:spPr>
        </p:cxnSp>
      </p:grpSp>
      <p:sp>
        <p:nvSpPr>
          <p:cNvPr id="644" name="Google Shape;644;p62"/>
          <p:cNvSpPr txBox="1">
            <a:spLocks noGrp="1"/>
          </p:cNvSpPr>
          <p:nvPr>
            <p:ph type="sldNum" idx="12"/>
          </p:nvPr>
        </p:nvSpPr>
        <p:spPr>
          <a:xfrm>
            <a:off x="1105700" y="223000"/>
            <a:ext cx="336600" cy="170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dk2"/>
                </a:solidFill>
                <a:latin typeface="Space Grotesk"/>
                <a:ea typeface="Space Grotesk"/>
                <a:cs typeface="Space Grotesk"/>
                <a:sym typeface="Space Grotesk"/>
              </a:rPr>
              <a:t>7</a:t>
            </a:fld>
            <a:endParaRPr sz="800" dirty="0">
              <a:solidFill>
                <a:schemeClr val="dk2"/>
              </a:solidFill>
              <a:latin typeface="Space Grotesk"/>
              <a:ea typeface="Space Grotesk"/>
              <a:cs typeface="Space Grotesk"/>
              <a:sym typeface="Space Grotesk"/>
            </a:endParaRPr>
          </a:p>
        </p:txBody>
      </p:sp>
      <p:sp>
        <p:nvSpPr>
          <p:cNvPr id="645" name="Google Shape;645;p62"/>
          <p:cNvSpPr txBox="1"/>
          <p:nvPr/>
        </p:nvSpPr>
        <p:spPr>
          <a:xfrm>
            <a:off x="227875" y="1074850"/>
            <a:ext cx="8731500" cy="61552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solidFill>
                  <a:srgbClr val="FDFDFD"/>
                </a:solidFill>
                <a:latin typeface="Space Grotesk"/>
                <a:ea typeface="Space Grotesk"/>
                <a:cs typeface="Space Grotesk"/>
                <a:sym typeface="Space Grotesk"/>
              </a:rPr>
              <a:t>Combining these, I can estimate the environmental impact of my structure over a 20 year life cycle.</a:t>
            </a:r>
            <a:endParaRPr dirty="0">
              <a:solidFill>
                <a:srgbClr val="FDFDFD"/>
              </a:solidFill>
              <a:latin typeface="Space Grotesk"/>
              <a:ea typeface="Space Grotesk"/>
              <a:cs typeface="Space Grotesk"/>
              <a:sym typeface="Space Grotesk"/>
            </a:endParaRPr>
          </a:p>
        </p:txBody>
      </p:sp>
      <p:graphicFrame>
        <p:nvGraphicFramePr>
          <p:cNvPr id="646" name="Google Shape;646;p62"/>
          <p:cNvGraphicFramePr/>
          <p:nvPr>
            <p:extLst>
              <p:ext uri="{D42A27DB-BD31-4B8C-83A1-F6EECF244321}">
                <p14:modId xmlns:p14="http://schemas.microsoft.com/office/powerpoint/2010/main" val="939422061"/>
              </p:ext>
            </p:extLst>
          </p:nvPr>
        </p:nvGraphicFramePr>
        <p:xfrm>
          <a:off x="806575" y="1729323"/>
          <a:ext cx="7919212" cy="3063210"/>
        </p:xfrm>
        <a:graphic>
          <a:graphicData uri="http://schemas.openxmlformats.org/drawingml/2006/table">
            <a:tbl>
              <a:tblPr>
                <a:noFill/>
                <a:effectLst>
                  <a:innerShdw blurRad="63500" dist="50800" dir="16200000">
                    <a:prstClr val="black">
                      <a:alpha val="50000"/>
                    </a:prstClr>
                  </a:innerShdw>
                </a:effectLst>
                <a:tableStyleId>{98263D42-95D7-41A4-A575-99D32291D63E}</a:tableStyleId>
              </a:tblPr>
              <a:tblGrid>
                <a:gridCol w="3959606">
                  <a:extLst>
                    <a:ext uri="{9D8B030D-6E8A-4147-A177-3AD203B41FA5}">
                      <a16:colId xmlns:a16="http://schemas.microsoft.com/office/drawing/2014/main" val="20000"/>
                    </a:ext>
                  </a:extLst>
                </a:gridCol>
                <a:gridCol w="3959606">
                  <a:extLst>
                    <a:ext uri="{9D8B030D-6E8A-4147-A177-3AD203B41FA5}">
                      <a16:colId xmlns:a16="http://schemas.microsoft.com/office/drawing/2014/main" val="20001"/>
                    </a:ext>
                  </a:extLst>
                </a:gridCol>
              </a:tblGrid>
              <a:tr h="381000">
                <a:tc>
                  <a:txBody>
                    <a:bodyPr/>
                    <a:lstStyle/>
                    <a:p>
                      <a:pPr marL="0" marR="0" lvl="0" indent="0" algn="ctr" rtl="0">
                        <a:lnSpc>
                          <a:spcPct val="100000"/>
                        </a:lnSpc>
                        <a:spcBef>
                          <a:spcPts val="0"/>
                        </a:spcBef>
                        <a:spcAft>
                          <a:spcPts val="0"/>
                        </a:spcAft>
                        <a:buClr>
                          <a:srgbClr val="000000"/>
                        </a:buClr>
                        <a:buFont typeface="Arial"/>
                        <a:buNone/>
                      </a:pPr>
                      <a:r>
                        <a:rPr lang="en" sz="1400" b="1" i="0" u="none" strike="noStrike" cap="none" dirty="0">
                          <a:solidFill>
                            <a:srgbClr val="FDFDFD"/>
                          </a:solidFill>
                          <a:latin typeface="Arial"/>
                          <a:cs typeface="Arial"/>
                          <a:sym typeface="Arial"/>
                        </a:rPr>
                        <a:t>Life Cycle Stage</a:t>
                      </a:r>
                      <a:endParaRPr sz="1400" b="1" i="0" u="none" strike="noStrike" cap="none" dirty="0">
                        <a:solidFill>
                          <a:srgbClr val="FDFDFD"/>
                        </a:solidFill>
                        <a:latin typeface="Arial"/>
                        <a:cs typeface="Arial"/>
                        <a:sym typeface="Arial"/>
                      </a:endParaRPr>
                    </a:p>
                  </a:txBody>
                  <a:tcPr marL="91425" marR="91425" marT="91425" marB="91425"/>
                </a:tc>
                <a:tc>
                  <a:txBody>
                    <a:bodyPr/>
                    <a:lstStyle/>
                    <a:p>
                      <a:pPr marL="0" marR="0" lvl="0" indent="0" algn="ctr" rtl="0">
                        <a:lnSpc>
                          <a:spcPct val="100000"/>
                        </a:lnSpc>
                        <a:spcBef>
                          <a:spcPts val="0"/>
                        </a:spcBef>
                        <a:spcAft>
                          <a:spcPts val="0"/>
                        </a:spcAft>
                        <a:buClr>
                          <a:srgbClr val="000000"/>
                        </a:buClr>
                        <a:buFont typeface="Arial"/>
                        <a:buNone/>
                      </a:pPr>
                      <a:r>
                        <a:rPr lang="en" sz="1400" b="1" i="0" u="none" strike="noStrike" cap="none" dirty="0">
                          <a:solidFill>
                            <a:srgbClr val="FDFDFD"/>
                          </a:solidFill>
                          <a:latin typeface="Arial"/>
                          <a:cs typeface="Arial"/>
                          <a:sym typeface="Arial"/>
                        </a:rPr>
                        <a:t>Global Warming Potential (kg CO2eq)</a:t>
                      </a:r>
                      <a:endParaRPr sz="1400" b="1" i="0" u="none" strike="noStrike" cap="none" dirty="0">
                        <a:solidFill>
                          <a:srgbClr val="FDFDFD"/>
                        </a:solidFill>
                        <a:latin typeface="Arial"/>
                        <a:cs typeface="Arial"/>
                        <a:sym typeface="Arial"/>
                      </a:endParaRPr>
                    </a:p>
                  </a:txBody>
                  <a:tcPr marL="91425" marR="91425" marT="91425" marB="91425"/>
                </a:tc>
                <a:extLst>
                  <a:ext uri="{0D108BD9-81ED-4DB2-BD59-A6C34878D82A}">
                    <a16:rowId xmlns:a16="http://schemas.microsoft.com/office/drawing/2014/main" val="10000"/>
                  </a:ext>
                </a:extLst>
              </a:tr>
              <a:tr h="381000">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Product Stage [A1-A3]</a:t>
                      </a:r>
                      <a:endParaRPr sz="1200" b="0" i="0" u="none" strike="noStrike" cap="none" dirty="0">
                        <a:solidFill>
                          <a:srgbClr val="FDFDFD"/>
                        </a:solidFill>
                        <a:latin typeface="Arial"/>
                        <a:cs typeface="Arial"/>
                        <a:sym typeface="Arial"/>
                      </a:endParaRPr>
                    </a:p>
                  </a:txBody>
                  <a:tcPr marL="91425" marR="91425" marT="91425" marB="91425"/>
                </a:tc>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[All but B6 are from slide 4. Convert to 20 yrs.]</a:t>
                      </a:r>
                      <a:endParaRPr sz="1200" b="0" i="0" u="none" strike="noStrike" cap="none" dirty="0">
                        <a:solidFill>
                          <a:srgbClr val="FDFDFD"/>
                        </a:solidFill>
                        <a:latin typeface="Arial"/>
                        <a:cs typeface="Arial"/>
                        <a:sym typeface="Arial"/>
                      </a:endParaRPr>
                    </a:p>
                  </a:txBody>
                  <a:tcPr marL="91425" marR="91425" marT="91425" marB="91425"/>
                </a:tc>
                <a:extLst>
                  <a:ext uri="{0D108BD9-81ED-4DB2-BD59-A6C34878D82A}">
                    <a16:rowId xmlns:a16="http://schemas.microsoft.com/office/drawing/2014/main" val="10001"/>
                  </a:ext>
                </a:extLst>
              </a:tr>
              <a:tr h="381000">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Construction Stage [A4]</a:t>
                      </a:r>
                      <a:endParaRPr sz="1200" b="0" i="0" u="none" strike="noStrike" cap="none" dirty="0">
                        <a:solidFill>
                          <a:srgbClr val="FDFDFD"/>
                        </a:solidFill>
                        <a:latin typeface="Arial"/>
                        <a:cs typeface="Arial"/>
                        <a:sym typeface="Arial"/>
                      </a:endParaRPr>
                    </a:p>
                  </a:txBody>
                  <a:tcPr marL="91425" marR="91425" marT="91425" marB="91425"/>
                </a:tc>
                <a:tc>
                  <a:txBody>
                    <a:bodyPr/>
                    <a:lstStyle/>
                    <a:p>
                      <a:pPr marL="0" marR="0" lvl="0" indent="0" algn="ctr" rtl="0">
                        <a:lnSpc>
                          <a:spcPct val="100000"/>
                        </a:lnSpc>
                        <a:spcBef>
                          <a:spcPts val="0"/>
                        </a:spcBef>
                        <a:spcAft>
                          <a:spcPts val="0"/>
                        </a:spcAft>
                        <a:buClr>
                          <a:srgbClr val="000000"/>
                        </a:buClr>
                        <a:buFont typeface="Arial"/>
                        <a:buNone/>
                      </a:pPr>
                      <a:endParaRPr sz="1200" b="0" i="0" u="none" strike="noStrike" cap="none" dirty="0">
                        <a:solidFill>
                          <a:srgbClr val="FDFDFD"/>
                        </a:solidFill>
                        <a:latin typeface="Arial"/>
                        <a:cs typeface="Arial"/>
                        <a:sym typeface="Arial"/>
                      </a:endParaRPr>
                    </a:p>
                  </a:txBody>
                  <a:tcPr marL="91425" marR="91425" marT="91425" marB="91425"/>
                </a:tc>
                <a:extLst>
                  <a:ext uri="{0D108BD9-81ED-4DB2-BD59-A6C34878D82A}">
                    <a16:rowId xmlns:a16="http://schemas.microsoft.com/office/drawing/2014/main" val="10002"/>
                  </a:ext>
                </a:extLst>
              </a:tr>
              <a:tr h="381000">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End-of-Life Stage [C2-C4]</a:t>
                      </a:r>
                      <a:endParaRPr sz="1200" b="0" i="0" u="none" strike="noStrike" cap="none" dirty="0">
                        <a:solidFill>
                          <a:srgbClr val="FDFDFD"/>
                        </a:solidFill>
                        <a:latin typeface="Arial"/>
                        <a:cs typeface="Arial"/>
                        <a:sym typeface="Arial"/>
                      </a:endParaRPr>
                    </a:p>
                  </a:txBody>
                  <a:tcPr marL="91425" marR="91425" marT="91425" marB="91425"/>
                </a:tc>
                <a:tc>
                  <a:txBody>
                    <a:bodyPr/>
                    <a:lstStyle/>
                    <a:p>
                      <a:pPr marL="0" marR="0" lvl="0" indent="0" algn="ctr" rtl="0">
                        <a:lnSpc>
                          <a:spcPct val="100000"/>
                        </a:lnSpc>
                        <a:spcBef>
                          <a:spcPts val="0"/>
                        </a:spcBef>
                        <a:spcAft>
                          <a:spcPts val="0"/>
                        </a:spcAft>
                        <a:buClr>
                          <a:srgbClr val="000000"/>
                        </a:buClr>
                        <a:buFont typeface="Arial"/>
                        <a:buNone/>
                      </a:pPr>
                      <a:endParaRPr sz="1200" b="0" i="0" u="none" strike="noStrike" cap="none" dirty="0">
                        <a:solidFill>
                          <a:srgbClr val="FDFDFD"/>
                        </a:solidFill>
                        <a:latin typeface="Arial"/>
                        <a:cs typeface="Arial"/>
                        <a:sym typeface="Arial"/>
                      </a:endParaRPr>
                    </a:p>
                  </a:txBody>
                  <a:tcPr marL="91425" marR="91425" marT="91425" marB="91425"/>
                </a:tc>
                <a:extLst>
                  <a:ext uri="{0D108BD9-81ED-4DB2-BD59-A6C34878D82A}">
                    <a16:rowId xmlns:a16="http://schemas.microsoft.com/office/drawing/2014/main" val="10003"/>
                  </a:ext>
                </a:extLst>
              </a:tr>
              <a:tr h="381000">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Use Stage [B2-B5]</a:t>
                      </a:r>
                      <a:endParaRPr sz="1200" b="0" i="0" u="none" strike="noStrike" cap="none" dirty="0">
                        <a:solidFill>
                          <a:srgbClr val="FDFDFD"/>
                        </a:solidFill>
                        <a:latin typeface="Arial"/>
                        <a:cs typeface="Arial"/>
                        <a:sym typeface="Arial"/>
                      </a:endParaRPr>
                    </a:p>
                  </a:txBody>
                  <a:tcPr marL="91425" marR="91425" marT="91425" marB="91425"/>
                </a:tc>
                <a:tc>
                  <a:txBody>
                    <a:bodyPr/>
                    <a:lstStyle/>
                    <a:p>
                      <a:pPr marL="0" marR="0" lvl="0" indent="0" algn="ctr" rtl="0">
                        <a:lnSpc>
                          <a:spcPct val="100000"/>
                        </a:lnSpc>
                        <a:spcBef>
                          <a:spcPts val="0"/>
                        </a:spcBef>
                        <a:spcAft>
                          <a:spcPts val="0"/>
                        </a:spcAft>
                        <a:buClr>
                          <a:srgbClr val="000000"/>
                        </a:buClr>
                        <a:buFont typeface="Arial"/>
                        <a:buNone/>
                      </a:pPr>
                      <a:endParaRPr sz="1200" b="0" i="0" u="none" strike="noStrike" cap="none" dirty="0">
                        <a:solidFill>
                          <a:srgbClr val="FDFDFD"/>
                        </a:solidFill>
                        <a:latin typeface="Arial"/>
                        <a:cs typeface="Arial"/>
                        <a:sym typeface="Arial"/>
                      </a:endParaRPr>
                    </a:p>
                  </a:txBody>
                  <a:tcPr marL="91425" marR="91425" marT="91425" marB="91425"/>
                </a:tc>
                <a:extLst>
                  <a:ext uri="{0D108BD9-81ED-4DB2-BD59-A6C34878D82A}">
                    <a16:rowId xmlns:a16="http://schemas.microsoft.com/office/drawing/2014/main" val="10004"/>
                  </a:ext>
                </a:extLst>
              </a:tr>
              <a:tr h="381000">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Use Stage [B6]</a:t>
                      </a:r>
                      <a:endParaRPr sz="1200" b="0" i="0" u="none" strike="noStrike" cap="none" dirty="0">
                        <a:solidFill>
                          <a:srgbClr val="FDFDFD"/>
                        </a:solidFill>
                        <a:latin typeface="Arial"/>
                        <a:cs typeface="Arial"/>
                        <a:sym typeface="Arial"/>
                      </a:endParaRPr>
                    </a:p>
                  </a:txBody>
                  <a:tcPr marL="91425" marR="91425" marT="91425" marB="91425"/>
                </a:tc>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[This is OE from slide 5.  Make sure it is 20 yrs.]</a:t>
                      </a:r>
                      <a:endParaRPr sz="1200" b="0" i="0" u="none" strike="noStrike" cap="none" dirty="0">
                        <a:solidFill>
                          <a:srgbClr val="FDFDFD"/>
                        </a:solidFill>
                        <a:latin typeface="Arial"/>
                        <a:cs typeface="Arial"/>
                        <a:sym typeface="Arial"/>
                      </a:endParaRPr>
                    </a:p>
                  </a:txBody>
                  <a:tcPr marL="91425" marR="91425" marT="91425" marB="91425"/>
                </a:tc>
                <a:extLst>
                  <a:ext uri="{0D108BD9-81ED-4DB2-BD59-A6C34878D82A}">
                    <a16:rowId xmlns:a16="http://schemas.microsoft.com/office/drawing/2014/main" val="10005"/>
                  </a:ext>
                </a:extLst>
              </a:tr>
              <a:tr h="381000">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Module D [D]</a:t>
                      </a:r>
                      <a:endParaRPr sz="1200" b="0" i="0" u="none" strike="noStrike" cap="none" dirty="0">
                        <a:solidFill>
                          <a:srgbClr val="FDFDFD"/>
                        </a:solidFill>
                        <a:latin typeface="Arial"/>
                        <a:cs typeface="Arial"/>
                        <a:sym typeface="Arial"/>
                      </a:endParaRPr>
                    </a:p>
                  </a:txBody>
                  <a:tcPr marL="91425" marR="91425" marT="91425" marB="91425"/>
                </a:tc>
                <a:tc>
                  <a:txBody>
                    <a:bodyPr/>
                    <a:lstStyle/>
                    <a:p>
                      <a:pPr marL="0" marR="0" lvl="0" indent="0" algn="ctr" rtl="0">
                        <a:lnSpc>
                          <a:spcPct val="100000"/>
                        </a:lnSpc>
                        <a:spcBef>
                          <a:spcPts val="0"/>
                        </a:spcBef>
                        <a:spcAft>
                          <a:spcPts val="0"/>
                        </a:spcAft>
                        <a:buClr>
                          <a:srgbClr val="000000"/>
                        </a:buClr>
                        <a:buFont typeface="Arial"/>
                        <a:buNone/>
                      </a:pPr>
                      <a:endParaRPr sz="1200" b="0" i="0" u="none" strike="noStrike" cap="none" dirty="0">
                        <a:solidFill>
                          <a:srgbClr val="FDFDFD"/>
                        </a:solidFill>
                        <a:latin typeface="Arial"/>
                        <a:cs typeface="Arial"/>
                        <a:sym typeface="Arial"/>
                      </a:endParaRPr>
                    </a:p>
                  </a:txBody>
                  <a:tcPr marL="91425" marR="91425" marT="91425" marB="91425"/>
                </a:tc>
                <a:extLst>
                  <a:ext uri="{0D108BD9-81ED-4DB2-BD59-A6C34878D82A}">
                    <a16:rowId xmlns:a16="http://schemas.microsoft.com/office/drawing/2014/main" val="10006"/>
                  </a:ext>
                </a:extLst>
              </a:tr>
              <a:tr h="381000">
                <a:tc>
                  <a:txBody>
                    <a:bodyPr/>
                    <a:lstStyle/>
                    <a:p>
                      <a:pPr marL="0" marR="0" lvl="0" indent="0" algn="ctr" rtl="0">
                        <a:lnSpc>
                          <a:spcPct val="100000"/>
                        </a:lnSpc>
                        <a:spcBef>
                          <a:spcPts val="0"/>
                        </a:spcBef>
                        <a:spcAft>
                          <a:spcPts val="0"/>
                        </a:spcAft>
                        <a:buClr>
                          <a:srgbClr val="000000"/>
                        </a:buClr>
                        <a:buFont typeface="Arial"/>
                        <a:buNone/>
                      </a:pPr>
                      <a:r>
                        <a:rPr lang="en" sz="1200" b="0" i="0" u="none" strike="noStrike" cap="none" dirty="0">
                          <a:solidFill>
                            <a:srgbClr val="FDFDFD"/>
                          </a:solidFill>
                          <a:latin typeface="Arial"/>
                          <a:cs typeface="Arial"/>
                          <a:sym typeface="Arial"/>
                        </a:rPr>
                        <a:t>TOTAL FOR THESE STAGES (EE+OE)</a:t>
                      </a:r>
                      <a:endParaRPr sz="1200" b="0" i="0" u="none" strike="noStrike" cap="none" dirty="0">
                        <a:solidFill>
                          <a:srgbClr val="FDFDFD"/>
                        </a:solidFill>
                        <a:latin typeface="Arial"/>
                        <a:cs typeface="Arial"/>
                        <a:sym typeface="Arial"/>
                      </a:endParaRPr>
                    </a:p>
                  </a:txBody>
                  <a:tcPr marL="91425" marR="91425" marT="91425" marB="91425"/>
                </a:tc>
                <a:tc>
                  <a:txBody>
                    <a:bodyPr/>
                    <a:lstStyle/>
                    <a:p>
                      <a:pPr marL="0" marR="0" lvl="0" indent="0" algn="ctr" rtl="0">
                        <a:lnSpc>
                          <a:spcPct val="100000"/>
                        </a:lnSpc>
                        <a:spcBef>
                          <a:spcPts val="0"/>
                        </a:spcBef>
                        <a:spcAft>
                          <a:spcPts val="0"/>
                        </a:spcAft>
                        <a:buClr>
                          <a:srgbClr val="000000"/>
                        </a:buClr>
                        <a:buFont typeface="Arial"/>
                        <a:buNone/>
                      </a:pPr>
                      <a:endParaRPr sz="1200" b="0" i="0" u="none" strike="noStrike" cap="none" dirty="0">
                        <a:solidFill>
                          <a:srgbClr val="FDFDFD"/>
                        </a:solidFill>
                        <a:latin typeface="Arial"/>
                        <a:cs typeface="Arial"/>
                        <a:sym typeface="Arial"/>
                      </a:endParaRPr>
                    </a:p>
                  </a:txBody>
                  <a:tcPr marL="91425" marR="91425" marT="91425" marB="91425"/>
                </a:tc>
                <a:extLst>
                  <a:ext uri="{0D108BD9-81ED-4DB2-BD59-A6C34878D82A}">
                    <a16:rowId xmlns:a16="http://schemas.microsoft.com/office/drawing/2014/main" val="10007"/>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650"/>
        <p:cNvGrpSpPr/>
        <p:nvPr/>
      </p:nvGrpSpPr>
      <p:grpSpPr>
        <a:xfrm>
          <a:off x="0" y="0"/>
          <a:ext cx="0" cy="0"/>
          <a:chOff x="0" y="0"/>
          <a:chExt cx="0" cy="0"/>
        </a:xfrm>
      </p:grpSpPr>
      <p:sp>
        <p:nvSpPr>
          <p:cNvPr id="651" name="Google Shape;651;p63"/>
          <p:cNvSpPr txBox="1">
            <a:spLocks noGrp="1"/>
          </p:cNvSpPr>
          <p:nvPr>
            <p:ph type="title"/>
          </p:nvPr>
        </p:nvSpPr>
        <p:spPr>
          <a:xfrm>
            <a:off x="230900" y="457200"/>
            <a:ext cx="8684400" cy="578700"/>
          </a:xfrm>
          <a:prstGeom prst="rect">
            <a:avLst/>
          </a:prstGeom>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3200" dirty="0">
                <a:solidFill>
                  <a:srgbClr val="FDFDFD"/>
                </a:solidFill>
              </a:rPr>
              <a:t>Energy Optimization</a:t>
            </a:r>
            <a:endParaRPr sz="3200" dirty="0">
              <a:solidFill>
                <a:srgbClr val="FDFDFD"/>
              </a:solidFill>
            </a:endParaRPr>
          </a:p>
        </p:txBody>
      </p:sp>
      <p:grpSp>
        <p:nvGrpSpPr>
          <p:cNvPr id="652" name="Google Shape;652;p63"/>
          <p:cNvGrpSpPr/>
          <p:nvPr/>
        </p:nvGrpSpPr>
        <p:grpSpPr>
          <a:xfrm>
            <a:off x="227875" y="223475"/>
            <a:ext cx="1214500" cy="170400"/>
            <a:chOff x="304025" y="203375"/>
            <a:chExt cx="1214500" cy="170400"/>
          </a:xfrm>
        </p:grpSpPr>
        <p:sp>
          <p:nvSpPr>
            <p:cNvPr id="653" name="Google Shape;653;p63"/>
            <p:cNvSpPr txBox="1"/>
            <p:nvPr/>
          </p:nvSpPr>
          <p:spPr>
            <a:xfrm>
              <a:off x="304025" y="203650"/>
              <a:ext cx="578700" cy="169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dirty="0">
                  <a:solidFill>
                    <a:schemeClr val="lt1"/>
                  </a:solidFill>
                </a:rPr>
                <a:t>Section</a:t>
              </a:r>
              <a:endParaRPr sz="800" dirty="0">
                <a:solidFill>
                  <a:schemeClr val="lt1"/>
                </a:solidFill>
              </a:endParaRPr>
            </a:p>
          </p:txBody>
        </p:sp>
        <p:sp>
          <p:nvSpPr>
            <p:cNvPr id="654" name="Google Shape;654;p63"/>
            <p:cNvSpPr txBox="1"/>
            <p:nvPr/>
          </p:nvSpPr>
          <p:spPr>
            <a:xfrm>
              <a:off x="1194225" y="203650"/>
              <a:ext cx="324300" cy="169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800" dirty="0">
                  <a:solidFill>
                    <a:schemeClr val="lt1"/>
                  </a:solidFill>
                </a:rPr>
                <a:t>12</a:t>
              </a:r>
              <a:endParaRPr sz="800" dirty="0">
                <a:solidFill>
                  <a:schemeClr val="lt1"/>
                </a:solidFill>
              </a:endParaRPr>
            </a:p>
          </p:txBody>
        </p:sp>
        <p:cxnSp>
          <p:nvCxnSpPr>
            <p:cNvPr id="655" name="Google Shape;655;p63"/>
            <p:cNvCxnSpPr/>
            <p:nvPr/>
          </p:nvCxnSpPr>
          <p:spPr>
            <a:xfrm>
              <a:off x="1181225" y="203375"/>
              <a:ext cx="600" cy="170400"/>
            </a:xfrm>
            <a:prstGeom prst="straightConnector1">
              <a:avLst/>
            </a:prstGeom>
            <a:noFill/>
            <a:ln w="9525" cap="flat" cmpd="sng">
              <a:solidFill>
                <a:schemeClr val="lt1"/>
              </a:solidFill>
              <a:prstDash val="solid"/>
              <a:round/>
              <a:headEnd type="none" w="med" len="med"/>
              <a:tailEnd type="none" w="med" len="med"/>
            </a:ln>
          </p:spPr>
        </p:cxnSp>
      </p:grpSp>
      <p:grpSp>
        <p:nvGrpSpPr>
          <p:cNvPr id="656" name="Google Shape;656;p63"/>
          <p:cNvGrpSpPr/>
          <p:nvPr/>
        </p:nvGrpSpPr>
        <p:grpSpPr>
          <a:xfrm>
            <a:off x="227875" y="223475"/>
            <a:ext cx="1214400" cy="170400"/>
            <a:chOff x="304025" y="203375"/>
            <a:chExt cx="1214400" cy="170400"/>
          </a:xfrm>
        </p:grpSpPr>
        <p:sp>
          <p:nvSpPr>
            <p:cNvPr id="657" name="Google Shape;657;p63"/>
            <p:cNvSpPr/>
            <p:nvPr/>
          </p:nvSpPr>
          <p:spPr>
            <a:xfrm>
              <a:off x="304025" y="203650"/>
              <a:ext cx="1214400" cy="169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dirty="0">
                  <a:solidFill>
                    <a:schemeClr val="dk2"/>
                  </a:solidFill>
                  <a:latin typeface="Space Grotesk"/>
                  <a:ea typeface="Space Grotesk"/>
                  <a:cs typeface="Space Grotesk"/>
                  <a:sym typeface="Space Grotesk"/>
                </a:rPr>
                <a:t>Page</a:t>
              </a:r>
              <a:endParaRPr sz="800" dirty="0">
                <a:solidFill>
                  <a:schemeClr val="dk2"/>
                </a:solidFill>
                <a:latin typeface="Space Grotesk"/>
                <a:ea typeface="Space Grotesk"/>
                <a:cs typeface="Space Grotesk"/>
                <a:sym typeface="Space Grotesk"/>
              </a:endParaRPr>
            </a:p>
          </p:txBody>
        </p:sp>
        <p:cxnSp>
          <p:nvCxnSpPr>
            <p:cNvPr id="658" name="Google Shape;658;p63"/>
            <p:cNvCxnSpPr/>
            <p:nvPr/>
          </p:nvCxnSpPr>
          <p:spPr>
            <a:xfrm>
              <a:off x="1181225" y="203375"/>
              <a:ext cx="600" cy="170400"/>
            </a:xfrm>
            <a:prstGeom prst="straightConnector1">
              <a:avLst/>
            </a:prstGeom>
            <a:noFill/>
            <a:ln w="9525" cap="flat" cmpd="sng">
              <a:solidFill>
                <a:schemeClr val="dk2"/>
              </a:solidFill>
              <a:prstDash val="solid"/>
              <a:round/>
              <a:headEnd type="none" w="med" len="med"/>
              <a:tailEnd type="none" w="med" len="med"/>
            </a:ln>
          </p:spPr>
        </p:cxnSp>
      </p:grpSp>
      <p:sp>
        <p:nvSpPr>
          <p:cNvPr id="659" name="Google Shape;659;p63"/>
          <p:cNvSpPr txBox="1">
            <a:spLocks noGrp="1"/>
          </p:cNvSpPr>
          <p:nvPr>
            <p:ph type="sldNum" idx="12"/>
          </p:nvPr>
        </p:nvSpPr>
        <p:spPr>
          <a:xfrm>
            <a:off x="1105700" y="223000"/>
            <a:ext cx="336600" cy="170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dk2"/>
                </a:solidFill>
                <a:latin typeface="Space Grotesk"/>
                <a:ea typeface="Space Grotesk"/>
                <a:cs typeface="Space Grotesk"/>
                <a:sym typeface="Space Grotesk"/>
              </a:rPr>
              <a:t>8</a:t>
            </a:fld>
            <a:endParaRPr sz="800" dirty="0">
              <a:solidFill>
                <a:schemeClr val="dk2"/>
              </a:solidFill>
              <a:latin typeface="Space Grotesk"/>
              <a:ea typeface="Space Grotesk"/>
              <a:cs typeface="Space Grotesk"/>
              <a:sym typeface="Space Grotesk"/>
            </a:endParaRPr>
          </a:p>
        </p:txBody>
      </p:sp>
      <p:sp>
        <p:nvSpPr>
          <p:cNvPr id="660" name="Google Shape;660;p63"/>
          <p:cNvSpPr txBox="1"/>
          <p:nvPr/>
        </p:nvSpPr>
        <p:spPr>
          <a:xfrm>
            <a:off x="227875" y="1074850"/>
            <a:ext cx="87315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solidFill>
                  <a:srgbClr val="FDFDFD"/>
                </a:solidFill>
                <a:latin typeface="Space Grotesk"/>
                <a:ea typeface="Space Grotesk"/>
                <a:cs typeface="Space Grotesk"/>
                <a:sym typeface="Space Grotesk"/>
              </a:rPr>
              <a:t>Energy Plus allows me to examine and manipulate several different factors to optimize the operational energy used by my structure each year. I can compare before and after values and the effects in terms of dollars per square foot per year. </a:t>
            </a:r>
            <a:endParaRPr dirty="0">
              <a:solidFill>
                <a:srgbClr val="FDFDFD"/>
              </a:solidFill>
              <a:latin typeface="Space Grotesk"/>
              <a:ea typeface="Space Grotesk"/>
              <a:cs typeface="Space Grotesk"/>
              <a:sym typeface="Space Grotesk"/>
            </a:endParaRPr>
          </a:p>
        </p:txBody>
      </p:sp>
      <p:pic>
        <p:nvPicPr>
          <p:cNvPr id="661" name="Google Shape;661;p63"/>
          <p:cNvPicPr preferRelativeResize="0"/>
          <p:nvPr/>
        </p:nvPicPr>
        <p:blipFill>
          <a:blip r:embed="rId3">
            <a:alphaModFix/>
          </a:blip>
          <a:stretch>
            <a:fillRect/>
          </a:stretch>
        </p:blipFill>
        <p:spPr>
          <a:xfrm>
            <a:off x="7775475" y="175219"/>
            <a:ext cx="1231031" cy="836075"/>
          </a:xfrm>
          <a:prstGeom prst="rect">
            <a:avLst/>
          </a:prstGeom>
          <a:noFill/>
          <a:ln>
            <a:noFill/>
          </a:ln>
        </p:spPr>
      </p:pic>
      <p:sp>
        <p:nvSpPr>
          <p:cNvPr id="662" name="Google Shape;662;p63"/>
          <p:cNvSpPr txBox="1"/>
          <p:nvPr/>
        </p:nvSpPr>
        <p:spPr>
          <a:xfrm>
            <a:off x="2099325" y="4428025"/>
            <a:ext cx="30537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dirty="0">
                <a:solidFill>
                  <a:srgbClr val="FDFDFD"/>
                </a:solidFill>
                <a:latin typeface="Space Grotesk"/>
                <a:ea typeface="Space Grotesk"/>
                <a:cs typeface="Space Grotesk"/>
                <a:sym typeface="Space Grotesk"/>
              </a:rPr>
              <a:t>BEFORE Optimization</a:t>
            </a:r>
            <a:endParaRPr sz="1200" dirty="0">
              <a:solidFill>
                <a:srgbClr val="FDFDFD"/>
              </a:solidFill>
              <a:latin typeface="Space Grotesk"/>
              <a:ea typeface="Space Grotesk"/>
              <a:cs typeface="Space Grotesk"/>
              <a:sym typeface="Space Grotesk"/>
            </a:endParaRPr>
          </a:p>
        </p:txBody>
      </p:sp>
      <p:sp>
        <p:nvSpPr>
          <p:cNvPr id="663" name="Google Shape;663;p63"/>
          <p:cNvSpPr txBox="1"/>
          <p:nvPr/>
        </p:nvSpPr>
        <p:spPr>
          <a:xfrm>
            <a:off x="252250" y="2044500"/>
            <a:ext cx="1923300" cy="221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dirty="0">
                <a:solidFill>
                  <a:srgbClr val="FDFDFD"/>
                </a:solidFill>
                <a:latin typeface="Space Grotesk"/>
                <a:ea typeface="Space Grotesk"/>
                <a:cs typeface="Space Grotesk"/>
                <a:sym typeface="Space Grotesk"/>
              </a:rPr>
              <a:t>Before optimization, my workshop requires [$2.77]/sf/year which is [this number x 192 $531.84 for this example] since my building is 192 sf.</a:t>
            </a:r>
            <a:endParaRPr sz="1200" dirty="0">
              <a:solidFill>
                <a:srgbClr val="FDFDFD"/>
              </a:solidFill>
              <a:latin typeface="Space Grotesk"/>
              <a:ea typeface="Space Grotesk"/>
              <a:cs typeface="Space Grotesk"/>
              <a:sym typeface="Space Grotesk"/>
            </a:endParaRPr>
          </a:p>
          <a:p>
            <a:pPr marL="0" lvl="0" indent="0" algn="l" rtl="0">
              <a:spcBef>
                <a:spcPts val="0"/>
              </a:spcBef>
              <a:spcAft>
                <a:spcPts val="0"/>
              </a:spcAft>
              <a:buNone/>
            </a:pPr>
            <a:endParaRPr sz="1200" dirty="0">
              <a:solidFill>
                <a:srgbClr val="FDFDFD"/>
              </a:solidFill>
              <a:latin typeface="Space Grotesk"/>
              <a:ea typeface="Space Grotesk"/>
              <a:cs typeface="Space Grotesk"/>
              <a:sym typeface="Space Grotesk"/>
            </a:endParaRPr>
          </a:p>
          <a:p>
            <a:pPr marL="0" lvl="0" indent="0" algn="l" rtl="0">
              <a:spcBef>
                <a:spcPts val="0"/>
              </a:spcBef>
              <a:spcAft>
                <a:spcPts val="0"/>
              </a:spcAft>
              <a:buNone/>
            </a:pPr>
            <a:r>
              <a:rPr lang="en" sz="1200" dirty="0">
                <a:solidFill>
                  <a:srgbClr val="FDFDFD"/>
                </a:solidFill>
                <a:latin typeface="Space Grotesk"/>
                <a:ea typeface="Space Grotesk"/>
                <a:cs typeface="Space Grotesk"/>
                <a:sym typeface="Space Grotesk"/>
              </a:rPr>
              <a:t>Over 20 years, this amount is [$10,637 for this example].</a:t>
            </a:r>
            <a:endParaRPr sz="1200" dirty="0">
              <a:solidFill>
                <a:srgbClr val="FDFDFD"/>
              </a:solidFill>
              <a:latin typeface="Space Grotesk"/>
              <a:ea typeface="Space Grotesk"/>
              <a:cs typeface="Space Grotesk"/>
              <a:sym typeface="Space Grotesk"/>
            </a:endParaRPr>
          </a:p>
        </p:txBody>
      </p:sp>
      <p:pic>
        <p:nvPicPr>
          <p:cNvPr id="664" name="Google Shape;664;p63"/>
          <p:cNvPicPr preferRelativeResize="0"/>
          <p:nvPr/>
        </p:nvPicPr>
        <p:blipFill>
          <a:blip r:embed="rId4">
            <a:alphaModFix/>
          </a:blip>
          <a:stretch>
            <a:fillRect/>
          </a:stretch>
        </p:blipFill>
        <p:spPr>
          <a:xfrm>
            <a:off x="2171951" y="2044500"/>
            <a:ext cx="2342775" cy="2347903"/>
          </a:xfrm>
          <a:prstGeom prst="rect">
            <a:avLst/>
          </a:prstGeom>
          <a:noFill/>
          <a:ln>
            <a:noFill/>
          </a:ln>
        </p:spPr>
      </p:pic>
      <p:pic>
        <p:nvPicPr>
          <p:cNvPr id="665" name="Google Shape;665;p63"/>
          <p:cNvPicPr preferRelativeResize="0"/>
          <p:nvPr/>
        </p:nvPicPr>
        <p:blipFill>
          <a:blip r:embed="rId5">
            <a:alphaModFix/>
          </a:blip>
          <a:stretch>
            <a:fillRect/>
          </a:stretch>
        </p:blipFill>
        <p:spPr>
          <a:xfrm>
            <a:off x="4785475" y="2044500"/>
            <a:ext cx="2342775" cy="2347899"/>
          </a:xfrm>
          <a:prstGeom prst="rect">
            <a:avLst/>
          </a:prstGeom>
          <a:noFill/>
          <a:ln>
            <a:noFill/>
          </a:ln>
        </p:spPr>
      </p:pic>
      <p:sp>
        <p:nvSpPr>
          <p:cNvPr id="666" name="Google Shape;666;p63"/>
          <p:cNvSpPr txBox="1"/>
          <p:nvPr/>
        </p:nvSpPr>
        <p:spPr>
          <a:xfrm>
            <a:off x="4690125" y="4428025"/>
            <a:ext cx="30537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dirty="0">
                <a:solidFill>
                  <a:srgbClr val="FDFDFD"/>
                </a:solidFill>
                <a:latin typeface="Space Grotesk"/>
                <a:ea typeface="Space Grotesk"/>
                <a:cs typeface="Space Grotesk"/>
                <a:sym typeface="Space Grotesk"/>
              </a:rPr>
              <a:t>AFTER Optimization</a:t>
            </a:r>
            <a:endParaRPr sz="1200" dirty="0">
              <a:solidFill>
                <a:srgbClr val="FDFDFD"/>
              </a:solidFill>
              <a:latin typeface="Space Grotesk"/>
              <a:ea typeface="Space Grotesk"/>
              <a:cs typeface="Space Grotesk"/>
              <a:sym typeface="Space Grotesk"/>
            </a:endParaRPr>
          </a:p>
        </p:txBody>
      </p:sp>
      <p:sp>
        <p:nvSpPr>
          <p:cNvPr id="667" name="Google Shape;667;p63"/>
          <p:cNvSpPr txBox="1"/>
          <p:nvPr/>
        </p:nvSpPr>
        <p:spPr>
          <a:xfrm>
            <a:off x="306025" y="4735350"/>
            <a:ext cx="84951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dirty="0">
                <a:solidFill>
                  <a:srgbClr val="FDFDFD"/>
                </a:solidFill>
                <a:latin typeface="Space Grotesk"/>
                <a:ea typeface="Space Grotesk"/>
                <a:cs typeface="Space Grotesk"/>
                <a:sym typeface="Space Grotesk"/>
              </a:rPr>
              <a:t>[Replace screen snips with snips from your Insight Optimization]</a:t>
            </a:r>
            <a:endParaRPr sz="1200" dirty="0">
              <a:solidFill>
                <a:srgbClr val="FDFDFD"/>
              </a:solidFill>
              <a:latin typeface="Space Grotesk"/>
              <a:ea typeface="Space Grotesk"/>
              <a:cs typeface="Space Grotesk"/>
              <a:sym typeface="Space Grotesk"/>
            </a:endParaRPr>
          </a:p>
        </p:txBody>
      </p:sp>
      <p:sp>
        <p:nvSpPr>
          <p:cNvPr id="668" name="Google Shape;668;p63"/>
          <p:cNvSpPr txBox="1"/>
          <p:nvPr/>
        </p:nvSpPr>
        <p:spPr>
          <a:xfrm>
            <a:off x="7186450" y="2044500"/>
            <a:ext cx="1923300" cy="221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dirty="0">
                <a:solidFill>
                  <a:srgbClr val="FDFDFD"/>
                </a:solidFill>
                <a:latin typeface="Space Grotesk"/>
                <a:ea typeface="Space Grotesk"/>
                <a:cs typeface="Space Grotesk"/>
                <a:sym typeface="Space Grotesk"/>
              </a:rPr>
              <a:t>After optimization, my workshop requires [$0.91]/sf/year which is [this number x 192 $174.72 for this example] since my building is 192 sf.</a:t>
            </a:r>
            <a:endParaRPr sz="1200" dirty="0">
              <a:solidFill>
                <a:srgbClr val="FDFDFD"/>
              </a:solidFill>
              <a:latin typeface="Space Grotesk"/>
              <a:ea typeface="Space Grotesk"/>
              <a:cs typeface="Space Grotesk"/>
              <a:sym typeface="Space Grotesk"/>
            </a:endParaRPr>
          </a:p>
          <a:p>
            <a:pPr marL="0" lvl="0" indent="0" algn="l" rtl="0">
              <a:spcBef>
                <a:spcPts val="0"/>
              </a:spcBef>
              <a:spcAft>
                <a:spcPts val="0"/>
              </a:spcAft>
              <a:buNone/>
            </a:pPr>
            <a:endParaRPr sz="1200" dirty="0">
              <a:solidFill>
                <a:srgbClr val="FDFDFD"/>
              </a:solidFill>
              <a:latin typeface="Space Grotesk"/>
              <a:ea typeface="Space Grotesk"/>
              <a:cs typeface="Space Grotesk"/>
              <a:sym typeface="Space Grotesk"/>
            </a:endParaRPr>
          </a:p>
          <a:p>
            <a:pPr marL="0" lvl="0" indent="0" algn="l" rtl="0">
              <a:spcBef>
                <a:spcPts val="0"/>
              </a:spcBef>
              <a:spcAft>
                <a:spcPts val="0"/>
              </a:spcAft>
              <a:buNone/>
            </a:pPr>
            <a:r>
              <a:rPr lang="en" sz="1200" dirty="0">
                <a:solidFill>
                  <a:srgbClr val="FDFDFD"/>
                </a:solidFill>
                <a:latin typeface="Space Grotesk"/>
                <a:ea typeface="Space Grotesk"/>
                <a:cs typeface="Space Grotesk"/>
                <a:sym typeface="Space Grotesk"/>
              </a:rPr>
              <a:t>Over 20 years, this amount is [$3,494 for this example].</a:t>
            </a:r>
            <a:endParaRPr sz="1200" dirty="0">
              <a:solidFill>
                <a:srgbClr val="FDFDFD"/>
              </a:solidFill>
              <a:latin typeface="Space Grotesk"/>
              <a:ea typeface="Space Grotesk"/>
              <a:cs typeface="Space Grotesk"/>
              <a:sym typeface="Space Grotesk"/>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672"/>
        <p:cNvGrpSpPr/>
        <p:nvPr/>
      </p:nvGrpSpPr>
      <p:grpSpPr>
        <a:xfrm>
          <a:off x="0" y="0"/>
          <a:ext cx="0" cy="0"/>
          <a:chOff x="0" y="0"/>
          <a:chExt cx="0" cy="0"/>
        </a:xfrm>
      </p:grpSpPr>
      <p:sp>
        <p:nvSpPr>
          <p:cNvPr id="673" name="Google Shape;673;p64"/>
          <p:cNvSpPr txBox="1">
            <a:spLocks noGrp="1"/>
          </p:cNvSpPr>
          <p:nvPr>
            <p:ph type="title"/>
          </p:nvPr>
        </p:nvSpPr>
        <p:spPr>
          <a:xfrm>
            <a:off x="230900" y="457200"/>
            <a:ext cx="8684400" cy="578700"/>
          </a:xfrm>
          <a:prstGeom prst="rect">
            <a:avLst/>
          </a:prstGeom>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3200" dirty="0">
                <a:solidFill>
                  <a:srgbClr val="FDFDFD"/>
                </a:solidFill>
              </a:rPr>
              <a:t>Optimization Factors</a:t>
            </a:r>
            <a:endParaRPr sz="3200" dirty="0">
              <a:solidFill>
                <a:srgbClr val="FDFDFD"/>
              </a:solidFill>
            </a:endParaRPr>
          </a:p>
        </p:txBody>
      </p:sp>
      <p:grpSp>
        <p:nvGrpSpPr>
          <p:cNvPr id="674" name="Google Shape;674;p64"/>
          <p:cNvGrpSpPr/>
          <p:nvPr/>
        </p:nvGrpSpPr>
        <p:grpSpPr>
          <a:xfrm>
            <a:off x="227875" y="223475"/>
            <a:ext cx="1214500" cy="170400"/>
            <a:chOff x="304025" y="203375"/>
            <a:chExt cx="1214500" cy="170400"/>
          </a:xfrm>
        </p:grpSpPr>
        <p:sp>
          <p:nvSpPr>
            <p:cNvPr id="675" name="Google Shape;675;p64"/>
            <p:cNvSpPr txBox="1"/>
            <p:nvPr/>
          </p:nvSpPr>
          <p:spPr>
            <a:xfrm>
              <a:off x="304025" y="203650"/>
              <a:ext cx="578700" cy="169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dirty="0">
                  <a:solidFill>
                    <a:schemeClr val="lt1"/>
                  </a:solidFill>
                </a:rPr>
                <a:t>Section</a:t>
              </a:r>
              <a:endParaRPr sz="800" dirty="0">
                <a:solidFill>
                  <a:schemeClr val="lt1"/>
                </a:solidFill>
              </a:endParaRPr>
            </a:p>
          </p:txBody>
        </p:sp>
        <p:sp>
          <p:nvSpPr>
            <p:cNvPr id="676" name="Google Shape;676;p64"/>
            <p:cNvSpPr txBox="1"/>
            <p:nvPr/>
          </p:nvSpPr>
          <p:spPr>
            <a:xfrm>
              <a:off x="1194225" y="203650"/>
              <a:ext cx="324300" cy="169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800" dirty="0">
                  <a:solidFill>
                    <a:schemeClr val="lt1"/>
                  </a:solidFill>
                </a:rPr>
                <a:t>12</a:t>
              </a:r>
              <a:endParaRPr sz="800" dirty="0">
                <a:solidFill>
                  <a:schemeClr val="lt1"/>
                </a:solidFill>
              </a:endParaRPr>
            </a:p>
          </p:txBody>
        </p:sp>
        <p:cxnSp>
          <p:nvCxnSpPr>
            <p:cNvPr id="677" name="Google Shape;677;p64"/>
            <p:cNvCxnSpPr/>
            <p:nvPr/>
          </p:nvCxnSpPr>
          <p:spPr>
            <a:xfrm>
              <a:off x="1181225" y="203375"/>
              <a:ext cx="600" cy="170400"/>
            </a:xfrm>
            <a:prstGeom prst="straightConnector1">
              <a:avLst/>
            </a:prstGeom>
            <a:noFill/>
            <a:ln w="9525" cap="flat" cmpd="sng">
              <a:solidFill>
                <a:schemeClr val="lt1"/>
              </a:solidFill>
              <a:prstDash val="solid"/>
              <a:round/>
              <a:headEnd type="none" w="med" len="med"/>
              <a:tailEnd type="none" w="med" len="med"/>
            </a:ln>
          </p:spPr>
        </p:cxnSp>
      </p:grpSp>
      <p:grpSp>
        <p:nvGrpSpPr>
          <p:cNvPr id="678" name="Google Shape;678;p64"/>
          <p:cNvGrpSpPr/>
          <p:nvPr/>
        </p:nvGrpSpPr>
        <p:grpSpPr>
          <a:xfrm>
            <a:off x="227875" y="223475"/>
            <a:ext cx="1214400" cy="170400"/>
            <a:chOff x="304025" y="203375"/>
            <a:chExt cx="1214400" cy="170400"/>
          </a:xfrm>
        </p:grpSpPr>
        <p:sp>
          <p:nvSpPr>
            <p:cNvPr id="679" name="Google Shape;679;p64"/>
            <p:cNvSpPr/>
            <p:nvPr/>
          </p:nvSpPr>
          <p:spPr>
            <a:xfrm>
              <a:off x="304025" y="203650"/>
              <a:ext cx="1214400" cy="169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dirty="0">
                  <a:solidFill>
                    <a:schemeClr val="dk2"/>
                  </a:solidFill>
                  <a:latin typeface="Space Grotesk"/>
                  <a:ea typeface="Space Grotesk"/>
                  <a:cs typeface="Space Grotesk"/>
                  <a:sym typeface="Space Grotesk"/>
                </a:rPr>
                <a:t>Page</a:t>
              </a:r>
              <a:endParaRPr sz="800" dirty="0">
                <a:solidFill>
                  <a:schemeClr val="dk2"/>
                </a:solidFill>
                <a:latin typeface="Space Grotesk"/>
                <a:ea typeface="Space Grotesk"/>
                <a:cs typeface="Space Grotesk"/>
                <a:sym typeface="Space Grotesk"/>
              </a:endParaRPr>
            </a:p>
          </p:txBody>
        </p:sp>
        <p:cxnSp>
          <p:nvCxnSpPr>
            <p:cNvPr id="680" name="Google Shape;680;p64"/>
            <p:cNvCxnSpPr/>
            <p:nvPr/>
          </p:nvCxnSpPr>
          <p:spPr>
            <a:xfrm>
              <a:off x="1181225" y="203375"/>
              <a:ext cx="600" cy="170400"/>
            </a:xfrm>
            <a:prstGeom prst="straightConnector1">
              <a:avLst/>
            </a:prstGeom>
            <a:noFill/>
            <a:ln w="9525" cap="flat" cmpd="sng">
              <a:solidFill>
                <a:schemeClr val="dk2"/>
              </a:solidFill>
              <a:prstDash val="solid"/>
              <a:round/>
              <a:headEnd type="none" w="med" len="med"/>
              <a:tailEnd type="none" w="med" len="med"/>
            </a:ln>
          </p:spPr>
        </p:cxnSp>
      </p:grpSp>
      <p:sp>
        <p:nvSpPr>
          <p:cNvPr id="681" name="Google Shape;681;p64"/>
          <p:cNvSpPr txBox="1">
            <a:spLocks noGrp="1"/>
          </p:cNvSpPr>
          <p:nvPr>
            <p:ph type="sldNum" idx="12"/>
          </p:nvPr>
        </p:nvSpPr>
        <p:spPr>
          <a:xfrm>
            <a:off x="1105700" y="223000"/>
            <a:ext cx="336600" cy="170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dk2"/>
                </a:solidFill>
                <a:latin typeface="Space Grotesk"/>
                <a:ea typeface="Space Grotesk"/>
                <a:cs typeface="Space Grotesk"/>
                <a:sym typeface="Space Grotesk"/>
              </a:rPr>
              <a:t>9</a:t>
            </a:fld>
            <a:endParaRPr sz="800" dirty="0">
              <a:solidFill>
                <a:schemeClr val="dk2"/>
              </a:solidFill>
              <a:latin typeface="Space Grotesk"/>
              <a:ea typeface="Space Grotesk"/>
              <a:cs typeface="Space Grotesk"/>
              <a:sym typeface="Space Grotesk"/>
            </a:endParaRPr>
          </a:p>
        </p:txBody>
      </p:sp>
      <p:sp>
        <p:nvSpPr>
          <p:cNvPr id="682" name="Google Shape;682;p64"/>
          <p:cNvSpPr txBox="1"/>
          <p:nvPr/>
        </p:nvSpPr>
        <p:spPr>
          <a:xfrm>
            <a:off x="227875" y="1074850"/>
            <a:ext cx="87315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solidFill>
                  <a:srgbClr val="FDFDFD"/>
                </a:solidFill>
                <a:latin typeface="Space Grotesk"/>
                <a:ea typeface="Space Grotesk"/>
                <a:cs typeface="Space Grotesk"/>
                <a:sym typeface="Space Grotesk"/>
              </a:rPr>
              <a:t>I can optimize factors like adding shades over windows, changing window-wall ratio, glass type in windows, wall construction, roof construction, infiltration, lighting, occupancy, plug loads, HVAC systems, operating schedule, and adding solar panels (PV).</a:t>
            </a:r>
            <a:endParaRPr dirty="0">
              <a:solidFill>
                <a:srgbClr val="FDFDFD"/>
              </a:solidFill>
              <a:latin typeface="Space Grotesk"/>
              <a:ea typeface="Space Grotesk"/>
              <a:cs typeface="Space Grotesk"/>
              <a:sym typeface="Space Grotesk"/>
            </a:endParaRPr>
          </a:p>
        </p:txBody>
      </p:sp>
      <p:pic>
        <p:nvPicPr>
          <p:cNvPr id="683" name="Google Shape;683;p64"/>
          <p:cNvPicPr preferRelativeResize="0"/>
          <p:nvPr/>
        </p:nvPicPr>
        <p:blipFill>
          <a:blip r:embed="rId3">
            <a:alphaModFix/>
          </a:blip>
          <a:stretch>
            <a:fillRect/>
          </a:stretch>
        </p:blipFill>
        <p:spPr>
          <a:xfrm>
            <a:off x="7775475" y="175219"/>
            <a:ext cx="1231031" cy="836075"/>
          </a:xfrm>
          <a:prstGeom prst="rect">
            <a:avLst/>
          </a:prstGeom>
          <a:noFill/>
          <a:ln>
            <a:noFill/>
          </a:ln>
        </p:spPr>
      </p:pic>
      <p:sp>
        <p:nvSpPr>
          <p:cNvPr id="684" name="Google Shape;684;p64"/>
          <p:cNvSpPr txBox="1"/>
          <p:nvPr/>
        </p:nvSpPr>
        <p:spPr>
          <a:xfrm>
            <a:off x="1914000" y="4365200"/>
            <a:ext cx="30537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dirty="0">
                <a:solidFill>
                  <a:srgbClr val="FDFDFD"/>
                </a:solidFill>
                <a:latin typeface="Space Grotesk"/>
                <a:ea typeface="Space Grotesk"/>
                <a:cs typeface="Space Grotesk"/>
                <a:sym typeface="Space Grotesk"/>
              </a:rPr>
              <a:t>BEFORE Optimization</a:t>
            </a:r>
            <a:endParaRPr sz="1200" dirty="0">
              <a:solidFill>
                <a:srgbClr val="FDFDFD"/>
              </a:solidFill>
              <a:latin typeface="Space Grotesk"/>
              <a:ea typeface="Space Grotesk"/>
              <a:cs typeface="Space Grotesk"/>
              <a:sym typeface="Space Grotesk"/>
            </a:endParaRPr>
          </a:p>
        </p:txBody>
      </p:sp>
      <p:sp>
        <p:nvSpPr>
          <p:cNvPr id="685" name="Google Shape;685;p64"/>
          <p:cNvSpPr txBox="1"/>
          <p:nvPr/>
        </p:nvSpPr>
        <p:spPr>
          <a:xfrm>
            <a:off x="176050" y="2044500"/>
            <a:ext cx="1923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dirty="0">
                <a:solidFill>
                  <a:srgbClr val="FDFDFD"/>
                </a:solidFill>
                <a:latin typeface="Space Grotesk"/>
                <a:ea typeface="Space Grotesk"/>
                <a:cs typeface="Space Grotesk"/>
                <a:sym typeface="Space Grotesk"/>
              </a:rPr>
              <a:t>Before optimization, my workshop energy used a composite of several different types of window systems.</a:t>
            </a:r>
            <a:endParaRPr sz="1200" dirty="0">
              <a:solidFill>
                <a:srgbClr val="FDFDFD"/>
              </a:solidFill>
              <a:latin typeface="Space Grotesk"/>
              <a:ea typeface="Space Grotesk"/>
              <a:cs typeface="Space Grotesk"/>
              <a:sym typeface="Space Grotesk"/>
            </a:endParaRPr>
          </a:p>
        </p:txBody>
      </p:sp>
      <p:pic>
        <p:nvPicPr>
          <p:cNvPr id="686" name="Google Shape;686;p64"/>
          <p:cNvPicPr preferRelativeResize="0"/>
          <p:nvPr/>
        </p:nvPicPr>
        <p:blipFill>
          <a:blip r:embed="rId4">
            <a:alphaModFix/>
          </a:blip>
          <a:stretch>
            <a:fillRect/>
          </a:stretch>
        </p:blipFill>
        <p:spPr>
          <a:xfrm>
            <a:off x="4739101" y="2096025"/>
            <a:ext cx="2155011" cy="2142125"/>
          </a:xfrm>
          <a:prstGeom prst="rect">
            <a:avLst/>
          </a:prstGeom>
          <a:noFill/>
          <a:ln>
            <a:noFill/>
          </a:ln>
        </p:spPr>
      </p:pic>
      <p:pic>
        <p:nvPicPr>
          <p:cNvPr id="687" name="Google Shape;687;p64"/>
          <p:cNvPicPr preferRelativeResize="0"/>
          <p:nvPr/>
        </p:nvPicPr>
        <p:blipFill>
          <a:blip r:embed="rId5">
            <a:alphaModFix/>
          </a:blip>
          <a:stretch>
            <a:fillRect/>
          </a:stretch>
        </p:blipFill>
        <p:spPr>
          <a:xfrm>
            <a:off x="1995900" y="2096025"/>
            <a:ext cx="2077613" cy="2142125"/>
          </a:xfrm>
          <a:prstGeom prst="rect">
            <a:avLst/>
          </a:prstGeom>
          <a:noFill/>
          <a:ln>
            <a:noFill/>
          </a:ln>
        </p:spPr>
      </p:pic>
      <p:pic>
        <p:nvPicPr>
          <p:cNvPr id="688" name="Google Shape;688;p64"/>
          <p:cNvPicPr preferRelativeResize="0"/>
          <p:nvPr/>
        </p:nvPicPr>
        <p:blipFill>
          <a:blip r:embed="rId6">
            <a:alphaModFix/>
          </a:blip>
          <a:stretch>
            <a:fillRect/>
          </a:stretch>
        </p:blipFill>
        <p:spPr>
          <a:xfrm>
            <a:off x="3326800" y="1870050"/>
            <a:ext cx="1144550" cy="1147900"/>
          </a:xfrm>
          <a:prstGeom prst="rect">
            <a:avLst/>
          </a:prstGeom>
          <a:noFill/>
          <a:ln>
            <a:noFill/>
          </a:ln>
        </p:spPr>
      </p:pic>
      <p:pic>
        <p:nvPicPr>
          <p:cNvPr id="689" name="Google Shape;689;p64"/>
          <p:cNvPicPr preferRelativeResize="0"/>
          <p:nvPr/>
        </p:nvPicPr>
        <p:blipFill>
          <a:blip r:embed="rId7">
            <a:alphaModFix/>
          </a:blip>
          <a:stretch>
            <a:fillRect/>
          </a:stretch>
        </p:blipFill>
        <p:spPr>
          <a:xfrm>
            <a:off x="6146200" y="1857550"/>
            <a:ext cx="1104951" cy="1108200"/>
          </a:xfrm>
          <a:prstGeom prst="rect">
            <a:avLst/>
          </a:prstGeom>
          <a:noFill/>
          <a:ln>
            <a:noFill/>
          </a:ln>
        </p:spPr>
      </p:pic>
      <p:sp>
        <p:nvSpPr>
          <p:cNvPr id="690" name="Google Shape;690;p64"/>
          <p:cNvSpPr txBox="1"/>
          <p:nvPr/>
        </p:nvSpPr>
        <p:spPr>
          <a:xfrm>
            <a:off x="7016975" y="3084350"/>
            <a:ext cx="1923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dirty="0">
                <a:solidFill>
                  <a:srgbClr val="FDFDFD"/>
                </a:solidFill>
                <a:latin typeface="Space Grotesk"/>
                <a:ea typeface="Space Grotesk"/>
                <a:cs typeface="Space Grotesk"/>
                <a:sym typeface="Space Grotesk"/>
              </a:rPr>
              <a:t>By switching to a LoE glazing system, I am able to save $0.13/sf/yr, which is $499.20 over 20 years.</a:t>
            </a:r>
            <a:endParaRPr sz="1200" dirty="0">
              <a:solidFill>
                <a:srgbClr val="FDFDFD"/>
              </a:solidFill>
              <a:latin typeface="Space Grotesk"/>
              <a:ea typeface="Space Grotesk"/>
              <a:cs typeface="Space Grotesk"/>
              <a:sym typeface="Space Grotesk"/>
            </a:endParaRPr>
          </a:p>
        </p:txBody>
      </p:sp>
      <p:sp>
        <p:nvSpPr>
          <p:cNvPr id="691" name="Google Shape;691;p64"/>
          <p:cNvSpPr txBox="1"/>
          <p:nvPr/>
        </p:nvSpPr>
        <p:spPr>
          <a:xfrm>
            <a:off x="4733400" y="4365200"/>
            <a:ext cx="30537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dirty="0">
                <a:solidFill>
                  <a:srgbClr val="FDFDFD"/>
                </a:solidFill>
                <a:latin typeface="Space Grotesk"/>
                <a:ea typeface="Space Grotesk"/>
                <a:cs typeface="Space Grotesk"/>
                <a:sym typeface="Space Grotesk"/>
              </a:rPr>
              <a:t>AFTER Optimization</a:t>
            </a:r>
            <a:endParaRPr sz="1200" dirty="0">
              <a:solidFill>
                <a:srgbClr val="FDFDFD"/>
              </a:solidFill>
              <a:latin typeface="Space Grotesk"/>
              <a:ea typeface="Space Grotesk"/>
              <a:cs typeface="Space Grotesk"/>
              <a:sym typeface="Space Grotesk"/>
            </a:endParaRPr>
          </a:p>
        </p:txBody>
      </p:sp>
    </p:spTree>
  </p:cSld>
  <p:clrMapOvr>
    <a:masterClrMapping/>
  </p:clrMapOvr>
</p:sld>
</file>

<file path=ppt/theme/theme1.xml><?xml version="1.0" encoding="utf-8"?>
<a:theme xmlns:a="http://schemas.openxmlformats.org/drawingml/2006/main" name="Board Meeting Presentation">
  <a:themeElements>
    <a:clrScheme name="Simple Light">
      <a:dk1>
        <a:srgbClr val="FFFCE9"/>
      </a:dk1>
      <a:lt1>
        <a:srgbClr val="093607"/>
      </a:lt1>
      <a:dk2>
        <a:srgbClr val="0B213F"/>
      </a:dk2>
      <a:lt2>
        <a:srgbClr val="D6D5CD"/>
      </a:lt2>
      <a:accent1>
        <a:srgbClr val="000000"/>
      </a:accent1>
      <a:accent2>
        <a:srgbClr val="212121"/>
      </a:accent2>
      <a:accent3>
        <a:srgbClr val="78909C"/>
      </a:accent3>
      <a:accent4>
        <a:srgbClr val="FFAB40"/>
      </a:accent4>
      <a:accent5>
        <a:srgbClr val="0097A7"/>
      </a:accent5>
      <a:accent6>
        <a:srgbClr val="EEFF41"/>
      </a:accent6>
      <a:hlink>
        <a:srgbClr val="FFFCE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TotalTime>
  <Words>905</Words>
  <Application>Microsoft Macintosh PowerPoint</Application>
  <PresentationFormat>On-screen Show (16:9)</PresentationFormat>
  <Paragraphs>142</Paragraphs>
  <Slides>10</Slides>
  <Notes>10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Open Sans</vt:lpstr>
      <vt:lpstr>Arial</vt:lpstr>
      <vt:lpstr>Space Grotesk</vt:lpstr>
      <vt:lpstr>Crimson Pro</vt:lpstr>
      <vt:lpstr>Crimson Pro Medium</vt:lpstr>
      <vt:lpstr>Board Meeting Presentation</vt:lpstr>
      <vt:lpstr>1_Simple Light</vt:lpstr>
      <vt:lpstr>PowerPoint Presentation</vt:lpstr>
      <vt:lpstr>Life Cycle Analysis </vt:lpstr>
      <vt:lpstr>Images of Models</vt:lpstr>
      <vt:lpstr>Analysis of Embodied Energy (EE)</vt:lpstr>
      <vt:lpstr>Analysis of Operational Energy (OE)</vt:lpstr>
      <vt:lpstr>Questions</vt:lpstr>
      <vt:lpstr>Life Cycle Global Warming Potential (GWP)</vt:lpstr>
      <vt:lpstr>Energy Optimization</vt:lpstr>
      <vt:lpstr>Optimization Factors</vt:lpstr>
      <vt:lpstr>Optimization Factors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Beth McElroy</cp:lastModifiedBy>
  <cp:revision>4</cp:revision>
  <dcterms:modified xsi:type="dcterms:W3CDTF">2025-07-29T21:07:47Z</dcterms:modified>
</cp:coreProperties>
</file>