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6" r:id="rId3"/>
    <p:sldId id="257" r:id="rId4"/>
    <p:sldId id="258" r:id="rId5"/>
    <p:sldId id="259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7" d="100"/>
          <a:sy n="77" d="100"/>
        </p:scale>
        <p:origin x="28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3DD00-BD65-413A-9871-D7560FF8B034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3600961D-C254-4A4E-921A-0F774E8645D8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6570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3DD00-BD65-413A-9871-D7560FF8B034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0961D-C254-4A4E-921A-0F774E8645D8}" type="slidenum">
              <a:rPr lang="en-US" smtClean="0"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15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3DD00-BD65-413A-9871-D7560FF8B034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0961D-C254-4A4E-921A-0F774E8645D8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832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3DD00-BD65-413A-9871-D7560FF8B034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0961D-C254-4A4E-921A-0F774E8645D8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6895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3DD00-BD65-413A-9871-D7560FF8B034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0961D-C254-4A4E-921A-0F774E8645D8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1535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3DD00-BD65-413A-9871-D7560FF8B034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0961D-C254-4A4E-921A-0F774E8645D8}" type="slidenum">
              <a:rPr lang="en-US" smtClean="0"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0399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3DD00-BD65-413A-9871-D7560FF8B034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0961D-C254-4A4E-921A-0F774E8645D8}" type="slidenum">
              <a:rPr lang="en-US" smtClean="0"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0115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3DD00-BD65-413A-9871-D7560FF8B034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0961D-C254-4A4E-921A-0F774E8645D8}" type="slidenum">
              <a:rPr lang="en-US" smtClean="0"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1465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3DD00-BD65-413A-9871-D7560FF8B034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0961D-C254-4A4E-921A-0F774E864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110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3DD00-BD65-413A-9871-D7560FF8B034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0961D-C254-4A4E-921A-0F774E8645D8}" type="slidenum">
              <a:rPr lang="en-US" smtClean="0"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9650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8B73DD00-BD65-413A-9871-D7560FF8B034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0961D-C254-4A4E-921A-0F774E8645D8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1303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73DD00-BD65-413A-9871-D7560FF8B034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3600961D-C254-4A4E-921A-0F774E8645D8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4602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94966-AAC9-4CA8-BF78-B9C06A72E3E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Glow Show: </a:t>
            </a:r>
            <a:br>
              <a:rPr lang="en-US" dirty="0" smtClean="0"/>
            </a:br>
            <a:r>
              <a:rPr lang="en-US" sz="4400" dirty="0" smtClean="0"/>
              <a:t>Fun </a:t>
            </a:r>
            <a:r>
              <a:rPr lang="en-US" sz="4400" dirty="0"/>
              <a:t>With Engineering!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022A8A-E15E-4517-AA21-9B5FE55ECC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3200" dirty="0"/>
              <a:t>(Or, Practicing the Engineering Design Process)</a:t>
            </a:r>
          </a:p>
        </p:txBody>
      </p:sp>
    </p:spTree>
    <p:extLst>
      <p:ext uri="{BB962C8B-B14F-4D97-AF65-F5344CB8AC3E}">
        <p14:creationId xmlns:p14="http://schemas.microsoft.com/office/powerpoint/2010/main" val="6305637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lated image">
            <a:extLst>
              <a:ext uri="{FF2B5EF4-FFF2-40B4-BE49-F238E27FC236}">
                <a16:creationId xmlns:a16="http://schemas.microsoft.com/office/drawing/2014/main" id="{46D463EA-1FC0-4861-A09B-A763FEB96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5984" y="179085"/>
            <a:ext cx="6219825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7463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B85D5-BCCA-4884-ABB4-9BB6CDF525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719" y="804163"/>
            <a:ext cx="10228134" cy="1056319"/>
          </a:xfrm>
        </p:spPr>
        <p:txBody>
          <a:bodyPr/>
          <a:lstStyle/>
          <a:p>
            <a:pPr algn="ctr"/>
            <a:r>
              <a:rPr lang="en-US" dirty="0"/>
              <a:t>What if </a:t>
            </a:r>
            <a:r>
              <a:rPr lang="en-US" dirty="0" smtClean="0"/>
              <a:t>you HAD An idea for a product first</a:t>
            </a:r>
            <a:r>
              <a:rPr lang="en-US" dirty="0"/>
              <a:t>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AC4EA0-19DF-4B60-91B2-C7B66BFE93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0965" y="2019549"/>
            <a:ext cx="5131378" cy="801943"/>
          </a:xfrm>
        </p:spPr>
        <p:txBody>
          <a:bodyPr/>
          <a:lstStyle/>
          <a:p>
            <a:r>
              <a:rPr lang="en-US" dirty="0" smtClean="0"/>
              <a:t>Play-Doh </a:t>
            </a:r>
            <a:r>
              <a:rPr lang="en-US" dirty="0" smtClean="0"/>
              <a:t>was Meant </a:t>
            </a:r>
            <a:r>
              <a:rPr lang="en-US" dirty="0"/>
              <a:t>To Be a Wallpaper Cleaner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A2CFF46-0BB1-402D-9CD3-FAC47E635AB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960965" y="2844235"/>
            <a:ext cx="4233204" cy="2817005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0E9858-20C5-485E-A51D-E1BA0950F4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The Pacemaker Started </a:t>
            </a:r>
            <a:r>
              <a:rPr lang="en-US" dirty="0"/>
              <a:t>As a Heart-Recording Device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36B96D78-B2C3-4B4F-92BA-1C4868A68138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441441" y="2844235"/>
            <a:ext cx="4338320" cy="2886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160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1262E0-C373-44EA-A75E-3C2A7B376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Choose Your Product!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0581866-B1AD-4749-AFD0-366B100970F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49218" y="1864194"/>
            <a:ext cx="3749084" cy="3064783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03E4574-8EEC-49DC-A888-AFD78A758AB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970824" y="1902973"/>
            <a:ext cx="5084028" cy="3014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156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8CE319-B4BF-4F7F-A61D-81EE5D422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Now Find a Use For It!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C9069F-4BC4-49BC-918D-FD3DC0838B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Your product must fill a need in </a:t>
            </a:r>
            <a:r>
              <a:rPr lang="en-US" dirty="0" smtClean="0"/>
              <a:t>industry:</a:t>
            </a:r>
            <a:endParaRPr lang="en-US" dirty="0"/>
          </a:p>
          <a:p>
            <a:pPr lvl="1"/>
            <a:r>
              <a:rPr lang="en-US" dirty="0"/>
              <a:t>What industry will you choose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How will your product impact the industry?</a:t>
            </a:r>
            <a:endParaRPr lang="en-US" dirty="0"/>
          </a:p>
          <a:p>
            <a:r>
              <a:rPr lang="en-US" dirty="0" smtClean="0"/>
              <a:t>Keep </a:t>
            </a:r>
            <a:r>
              <a:rPr lang="en-US" dirty="0"/>
              <a:t>an electronic journal of the engineering </a:t>
            </a:r>
            <a:r>
              <a:rPr lang="en-US" dirty="0" smtClean="0"/>
              <a:t>process:</a:t>
            </a:r>
            <a:endParaRPr lang="en-US" dirty="0"/>
          </a:p>
          <a:p>
            <a:pPr lvl="1"/>
            <a:r>
              <a:rPr lang="en-US" dirty="0"/>
              <a:t>Include prototypes, pictures, </a:t>
            </a:r>
            <a:r>
              <a:rPr lang="en-US" dirty="0" smtClean="0"/>
              <a:t>iterations</a:t>
            </a:r>
            <a:r>
              <a:rPr lang="en-US" dirty="0" smtClean="0"/>
              <a:t>, </a:t>
            </a:r>
            <a:r>
              <a:rPr lang="en-US" dirty="0"/>
              <a:t>and thoughts along the way.</a:t>
            </a:r>
          </a:p>
          <a:p>
            <a:pPr lvl="1"/>
            <a:r>
              <a:rPr lang="en-US" dirty="0"/>
              <a:t>Collect as much data as </a:t>
            </a:r>
            <a:r>
              <a:rPr lang="en-US" dirty="0" smtClean="0"/>
              <a:t>possible.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349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08AD6-F8B2-42B2-AAA0-11733C070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Promote Your Invention!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4CBA5C-B3B3-4DFA-BAE2-78BD726C24A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Advertise your product!  </a:t>
            </a:r>
          </a:p>
          <a:p>
            <a:r>
              <a:rPr lang="en-US" dirty="0"/>
              <a:t>How you advertise is up to you, but it must include:</a:t>
            </a:r>
          </a:p>
          <a:p>
            <a:pPr lvl="1"/>
            <a:r>
              <a:rPr lang="en-US" dirty="0"/>
              <a:t>The </a:t>
            </a:r>
            <a:r>
              <a:rPr lang="en-US" dirty="0" smtClean="0"/>
              <a:t>industry for which </a:t>
            </a:r>
            <a:r>
              <a:rPr lang="en-US" dirty="0"/>
              <a:t>your invention is </a:t>
            </a:r>
            <a:r>
              <a:rPr lang="en-US" dirty="0" smtClean="0"/>
              <a:t>designed</a:t>
            </a:r>
            <a:endParaRPr lang="en-US" dirty="0"/>
          </a:p>
          <a:p>
            <a:pPr lvl="1"/>
            <a:r>
              <a:rPr lang="en-US" dirty="0" smtClean="0"/>
              <a:t>A </a:t>
            </a:r>
            <a:r>
              <a:rPr lang="en-US" dirty="0"/>
              <a:t>working demonstration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694E6C3-D312-42CC-8C8D-7F71B8B93DE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334758" y="3916006"/>
            <a:ext cx="2872018" cy="204064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3543B66-F828-4620-98CB-A66685AF16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2483" y="2004180"/>
            <a:ext cx="5014726" cy="1911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189074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TM10001104[[fn=Feathered]]</Template>
  <TotalTime>178</TotalTime>
  <Words>134</Words>
  <Application>Microsoft Office PowerPoint</Application>
  <PresentationFormat>Widescreen</PresentationFormat>
  <Paragraphs>18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Gill Sans MT</vt:lpstr>
      <vt:lpstr>Gallery</vt:lpstr>
      <vt:lpstr>The Glow Show:  Fun With Engineering!</vt:lpstr>
      <vt:lpstr>PowerPoint Presentation</vt:lpstr>
      <vt:lpstr>What if you HAD An idea for a product first?</vt:lpstr>
      <vt:lpstr>Choose Your Product!</vt:lpstr>
      <vt:lpstr>Now Find a Use For It!</vt:lpstr>
      <vt:lpstr>Promote Your Invention!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Taylor, Leander</dc:creator>
  <cp:lastModifiedBy>Zain Iqbal</cp:lastModifiedBy>
  <cp:revision>13</cp:revision>
  <dcterms:created xsi:type="dcterms:W3CDTF">2018-10-03T01:03:46Z</dcterms:created>
  <dcterms:modified xsi:type="dcterms:W3CDTF">2019-03-08T16:17:10Z</dcterms:modified>
</cp:coreProperties>
</file>