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7" r:id="rId2"/>
  </p:sldMasterIdLst>
  <p:notesMasterIdLst>
    <p:notesMasterId r:id="rId12"/>
  </p:notesMasterIdLst>
  <p:sldIdLst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embeddedFontLst>
    <p:embeddedFont>
      <p:font typeface="Inter Tight" pitchFamily="2" charset="0"/>
      <p:regular r:id="rId13"/>
      <p:bold r:id="rId14"/>
      <p:italic r:id="rId15"/>
      <p:boldItalic r:id="rId16"/>
    </p:embeddedFont>
    <p:embeddedFont>
      <p:font typeface="Inter Tight Medium" pitchFamily="2" charset="0"/>
      <p:regular r:id="rId17"/>
      <p:bold r:id="rId18"/>
      <p:italic r:id="rId19"/>
      <p:boldItalic r:id="rId20"/>
    </p:embeddedFont>
    <p:embeddedFont>
      <p:font typeface="Inter Tight SemiBold" pitchFamily="2" charset="0"/>
      <p:regular r:id="rId21"/>
      <p:bold r:id="rId22"/>
      <p:italic r:id="rId23"/>
      <p:boldItalic r:id="rId24"/>
    </p:embeddedFont>
    <p:embeddedFont>
      <p:font typeface="Open Sans" pitchFamily="2" charset="0"/>
      <p:regular r:id="rId25"/>
      <p:bold r:id="rId26"/>
      <p: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giBaz0Vd/2lt2FO70+0X0aow5N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67"/>
  </p:normalViewPr>
  <p:slideViewPr>
    <p:cSldViewPr snapToGrid="0">
      <p:cViewPr varScale="1">
        <p:scale>
          <a:sx n="123" d="100"/>
          <a:sy n="123" d="100"/>
        </p:scale>
        <p:origin x="1328" y="4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31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2f7bba32d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g32f7bba32d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2f7bba32d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6" name="Google Shape;346;g32f7bba32d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" name="Google Shape;36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and images" type="tx">
  <p:cSld name="TITLE_AND_BODY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>
            <a:spLocks noGrp="1"/>
          </p:cNvSpPr>
          <p:nvPr>
            <p:ph type="pic" idx="2"/>
          </p:nvPr>
        </p:nvSpPr>
        <p:spPr>
          <a:xfrm rot="299990">
            <a:off x="716131" y="2331244"/>
            <a:ext cx="3686628" cy="2455534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22" name="Google Shape;22;p11"/>
          <p:cNvSpPr>
            <a:spLocks noGrp="1"/>
          </p:cNvSpPr>
          <p:nvPr>
            <p:ph type="pic" idx="3"/>
          </p:nvPr>
        </p:nvSpPr>
        <p:spPr>
          <a:xfrm rot="-300269">
            <a:off x="4741294" y="2331368"/>
            <a:ext cx="3686654" cy="2455534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23" name="Google Shape;23;p11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body" idx="1"/>
          </p:nvPr>
        </p:nvSpPr>
        <p:spPr>
          <a:xfrm>
            <a:off x="333925" y="1163150"/>
            <a:ext cx="847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6" name="Google Shape;26;p11"/>
          <p:cNvSpPr txBox="1">
            <a:spLocks noGrp="1"/>
          </p:cNvSpPr>
          <p:nvPr>
            <p:ph type="subTitle" idx="4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subTitle" idx="5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_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CUSTOM_7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68" name="Google Shape;68;p22"/>
          <p:cNvSpPr txBox="1">
            <a:spLocks noGrp="1"/>
          </p:cNvSpPr>
          <p:nvPr>
            <p:ph type="subTitle" idx="1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subTitle" idx="2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subTitle" idx="3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subTitle" idx="4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subTitle" idx="5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ubTitle" idx="6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CUSTOM_8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>
            <a:spLocks noGrp="1"/>
          </p:cNvSpPr>
          <p:nvPr>
            <p:ph type="pic" idx="2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CUSTOM_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81" name="Google Shape;81;p24"/>
          <p:cNvSpPr txBox="1">
            <a:spLocks noGrp="1"/>
          </p:cNvSpPr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body" idx="1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body" idx="2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subTitle" idx="3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subTitle" idx="4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CUSTOM_2_2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88" name="Google Shape;88;p25"/>
          <p:cNvSpPr txBox="1">
            <a:spLocks noGrp="1"/>
          </p:cNvSpPr>
          <p:nvPr>
            <p:ph type="body" idx="1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body" idx="2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body" idx="3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subTitle" idx="4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subTitle" idx="5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subTitle" idx="6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CUSTOM_3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97" name="Google Shape;97;p26"/>
          <p:cNvSpPr txBox="1">
            <a:spLocks noGrp="1"/>
          </p:cNvSpPr>
          <p:nvPr>
            <p:ph type="body" idx="1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body" idx="2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body" idx="3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6"/>
          <p:cNvSpPr txBox="1">
            <a:spLocks noGrp="1"/>
          </p:cNvSpPr>
          <p:nvPr>
            <p:ph type="body" idx="4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subTitle" idx="5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subTitle" idx="6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4" name="Google Shape;104;p26"/>
          <p:cNvSpPr txBox="1">
            <a:spLocks noGrp="1"/>
          </p:cNvSpPr>
          <p:nvPr>
            <p:ph type="subTitle" idx="7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subTitle" idx="8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TITLE_ONLY_1_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09" name="Google Shape;109;p27"/>
          <p:cNvSpPr>
            <a:spLocks noGrp="1"/>
          </p:cNvSpPr>
          <p:nvPr>
            <p:ph type="pic" idx="2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CUSTOM_4_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 txBox="1">
            <a:spLocks noGrp="1"/>
          </p:cNvSpPr>
          <p:nvPr>
            <p:ph type="body" idx="1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2" name="Google Shape;112;p28"/>
          <p:cNvSpPr>
            <a:spLocks noGrp="1"/>
          </p:cNvSpPr>
          <p:nvPr>
            <p:ph type="pic" idx="2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8"/>
          <p:cNvSpPr>
            <a:spLocks noGrp="1"/>
          </p:cNvSpPr>
          <p:nvPr>
            <p:ph type="pic" idx="3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28"/>
          <p:cNvSpPr txBox="1">
            <a:spLocks noGrp="1"/>
          </p:cNvSpPr>
          <p:nvPr>
            <p:ph type="body" idx="4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16" name="Google Shape;116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ubTitle" idx="5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8" name="Google Shape;118;p28"/>
          <p:cNvSpPr txBox="1">
            <a:spLocks noGrp="1"/>
          </p:cNvSpPr>
          <p:nvPr>
            <p:ph type="subTitle" idx="6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CUSTOM_4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>
            <a:spLocks noGrp="1"/>
          </p:cNvSpPr>
          <p:nvPr>
            <p:ph type="pic" idx="2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29"/>
          <p:cNvSpPr>
            <a:spLocks noGrp="1"/>
          </p:cNvSpPr>
          <p:nvPr>
            <p:ph type="pic" idx="3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23" name="Google Shape;123;p29"/>
          <p:cNvSpPr txBox="1">
            <a:spLocks noGrp="1"/>
          </p:cNvSpPr>
          <p:nvPr>
            <p:ph type="body" idx="4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4" name="Google Shape;124;p29"/>
          <p:cNvSpPr>
            <a:spLocks noGrp="1"/>
          </p:cNvSpPr>
          <p:nvPr>
            <p:ph type="pic" idx="5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29"/>
          <p:cNvSpPr txBox="1">
            <a:spLocks noGrp="1"/>
          </p:cNvSpPr>
          <p:nvPr>
            <p:ph type="body" idx="6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6" name="Google Shape;126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27" name="Google Shape;127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9"/>
          <p:cNvSpPr txBox="1">
            <a:spLocks noGrp="1"/>
          </p:cNvSpPr>
          <p:nvPr>
            <p:ph type="subTitle" idx="7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9" name="Google Shape;129;p29"/>
          <p:cNvSpPr txBox="1">
            <a:spLocks noGrp="1"/>
          </p:cNvSpPr>
          <p:nvPr>
            <p:ph type="subTitle" idx="8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0" name="Google Shape;130;p29"/>
          <p:cNvSpPr txBox="1">
            <a:spLocks noGrp="1"/>
          </p:cNvSpPr>
          <p:nvPr>
            <p:ph type="subTitle" idx="9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CUSTOM_5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>
            <a:spLocks noGrp="1"/>
          </p:cNvSpPr>
          <p:nvPr>
            <p:ph type="pic" idx="2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133" name="Google Shape;133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CUSTOM_6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36" name="Google Shape;136;p31"/>
          <p:cNvSpPr>
            <a:spLocks noGrp="1"/>
          </p:cNvSpPr>
          <p:nvPr>
            <p:ph type="pic" idx="2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31"/>
          <p:cNvSpPr>
            <a:spLocks noGrp="1"/>
          </p:cNvSpPr>
          <p:nvPr>
            <p:ph type="pic" idx="3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31"/>
          <p:cNvSpPr>
            <a:spLocks noGrp="1"/>
          </p:cNvSpPr>
          <p:nvPr>
            <p:ph type="pic" idx="4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31"/>
          <p:cNvSpPr>
            <a:spLocks noGrp="1"/>
          </p:cNvSpPr>
          <p:nvPr>
            <p:ph type="pic" idx="5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0" name="Google Shape;140;p31"/>
          <p:cNvSpPr>
            <a:spLocks noGrp="1"/>
          </p:cNvSpPr>
          <p:nvPr>
            <p:ph type="pic" idx="6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1" name="Google Shape;141;p31"/>
          <p:cNvSpPr>
            <a:spLocks noGrp="1"/>
          </p:cNvSpPr>
          <p:nvPr>
            <p:ph type="pic" idx="7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31"/>
          <p:cNvSpPr txBox="1">
            <a:spLocks noGrp="1"/>
          </p:cNvSpPr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1"/>
          <p:cNvSpPr>
            <a:spLocks noGrp="1"/>
          </p:cNvSpPr>
          <p:nvPr>
            <p:ph type="pic" idx="8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4" name="Google Shape;144;p31"/>
          <p:cNvSpPr>
            <a:spLocks noGrp="1"/>
          </p:cNvSpPr>
          <p:nvPr>
            <p:ph type="pic" idx="9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5" name="Google Shape;145;p31"/>
          <p:cNvSpPr>
            <a:spLocks noGrp="1"/>
          </p:cNvSpPr>
          <p:nvPr>
            <p:ph type="pic" idx="13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64">
          <p15:clr>
            <a:srgbClr val="E46962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32"/>
          <p:cNvGrpSpPr/>
          <p:nvPr/>
        </p:nvGrpSpPr>
        <p:grpSpPr>
          <a:xfrm>
            <a:off x="75" y="256675"/>
            <a:ext cx="3798441" cy="1190474"/>
            <a:chOff x="75" y="256675"/>
            <a:chExt cx="3798441" cy="1190474"/>
          </a:xfrm>
        </p:grpSpPr>
        <p:sp>
          <p:nvSpPr>
            <p:cNvPr id="148" name="Google Shape;148;p32"/>
            <p:cNvSpPr/>
            <p:nvPr/>
          </p:nvSpPr>
          <p:spPr>
            <a:xfrm rot="10800000" flipH="1">
              <a:off x="75" y="256675"/>
              <a:ext cx="3798000" cy="1190400"/>
            </a:xfrm>
            <a:prstGeom prst="snip1Rect">
              <a:avLst>
                <a:gd name="adj" fmla="val 3510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  <p:sp>
          <p:nvSpPr>
            <p:cNvPr id="149" name="Google Shape;149;p32"/>
            <p:cNvSpPr/>
            <p:nvPr/>
          </p:nvSpPr>
          <p:spPr>
            <a:xfrm rot="-10795068" flipH="1">
              <a:off x="3380016" y="1028349"/>
              <a:ext cx="418200" cy="418500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chemeClr val="lt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 </a:t>
              </a:r>
              <a:endParaRPr sz="1400" b="0" i="0" u="none" strike="noStrike" cap="none" dirty="0">
                <a:solidFill>
                  <a:schemeClr val="lt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</p:grpSp>
      <p:sp>
        <p:nvSpPr>
          <p:cNvPr id="150" name="Google Shape;150;p32"/>
          <p:cNvSpPr txBox="1">
            <a:spLocks noGrp="1"/>
          </p:cNvSpPr>
          <p:nvPr>
            <p:ph type="title"/>
          </p:nvPr>
        </p:nvSpPr>
        <p:spPr>
          <a:xfrm>
            <a:off x="333925" y="544250"/>
            <a:ext cx="3039900" cy="7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32"/>
          <p:cNvSpPr txBox="1">
            <a:spLocks noGrp="1"/>
          </p:cNvSpPr>
          <p:nvPr>
            <p:ph type="subTitle" idx="1"/>
          </p:nvPr>
        </p:nvSpPr>
        <p:spPr>
          <a:xfrm>
            <a:off x="1149126" y="2348550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2"/>
          <p:cNvSpPr txBox="1">
            <a:spLocks noGrp="1"/>
          </p:cNvSpPr>
          <p:nvPr>
            <p:ph type="subTitle" idx="2"/>
          </p:nvPr>
        </p:nvSpPr>
        <p:spPr>
          <a:xfrm>
            <a:off x="1149126" y="2802869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2"/>
          <p:cNvSpPr txBox="1">
            <a:spLocks noGrp="1"/>
          </p:cNvSpPr>
          <p:nvPr>
            <p:ph type="subTitle" idx="3"/>
          </p:nvPr>
        </p:nvSpPr>
        <p:spPr>
          <a:xfrm>
            <a:off x="1149126" y="3257187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subTitle" idx="4"/>
          </p:nvPr>
        </p:nvSpPr>
        <p:spPr>
          <a:xfrm>
            <a:off x="1149126" y="3711506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2"/>
          <p:cNvSpPr txBox="1">
            <a:spLocks noGrp="1"/>
          </p:cNvSpPr>
          <p:nvPr>
            <p:ph type="subTitle" idx="5"/>
          </p:nvPr>
        </p:nvSpPr>
        <p:spPr>
          <a:xfrm>
            <a:off x="1149126" y="4165824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subTitle" idx="6"/>
          </p:nvPr>
        </p:nvSpPr>
        <p:spPr>
          <a:xfrm>
            <a:off x="5327851" y="2348550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subTitle" idx="7"/>
          </p:nvPr>
        </p:nvSpPr>
        <p:spPr>
          <a:xfrm>
            <a:off x="5327851" y="2802869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2"/>
          <p:cNvSpPr txBox="1">
            <a:spLocks noGrp="1"/>
          </p:cNvSpPr>
          <p:nvPr>
            <p:ph type="subTitle" idx="8"/>
          </p:nvPr>
        </p:nvSpPr>
        <p:spPr>
          <a:xfrm>
            <a:off x="5327851" y="3257187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2"/>
          <p:cNvSpPr txBox="1">
            <a:spLocks noGrp="1"/>
          </p:cNvSpPr>
          <p:nvPr>
            <p:ph type="subTitle" idx="9"/>
          </p:nvPr>
        </p:nvSpPr>
        <p:spPr>
          <a:xfrm>
            <a:off x="5327851" y="3711506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2"/>
          <p:cNvSpPr txBox="1">
            <a:spLocks noGrp="1"/>
          </p:cNvSpPr>
          <p:nvPr>
            <p:ph type="subTitle" idx="13"/>
          </p:nvPr>
        </p:nvSpPr>
        <p:spPr>
          <a:xfrm>
            <a:off x="5327851" y="4165824"/>
            <a:ext cx="32343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ITLE_AND_BODY_1"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3"/>
          <p:cNvSpPr>
            <a:spLocks noGrp="1"/>
          </p:cNvSpPr>
          <p:nvPr>
            <p:ph type="pic" idx="2"/>
          </p:nvPr>
        </p:nvSpPr>
        <p:spPr>
          <a:xfrm rot="299990">
            <a:off x="716131" y="2331244"/>
            <a:ext cx="3686628" cy="2455534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63" name="Google Shape;163;p33"/>
          <p:cNvSpPr>
            <a:spLocks noGrp="1"/>
          </p:cNvSpPr>
          <p:nvPr>
            <p:ph type="pic" idx="3"/>
          </p:nvPr>
        </p:nvSpPr>
        <p:spPr>
          <a:xfrm rot="-300269">
            <a:off x="4741294" y="2331368"/>
            <a:ext cx="3686654" cy="2455534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64" name="Google Shape;164;p33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3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66" name="Google Shape;166;p33"/>
          <p:cNvSpPr txBox="1">
            <a:spLocks noGrp="1"/>
          </p:cNvSpPr>
          <p:nvPr>
            <p:ph type="subTitle" idx="1"/>
          </p:nvPr>
        </p:nvSpPr>
        <p:spPr>
          <a:xfrm>
            <a:off x="381082" y="1182925"/>
            <a:ext cx="4149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167" name="Google Shape;167;p33"/>
          <p:cNvSpPr txBox="1">
            <a:spLocks noGrp="1"/>
          </p:cNvSpPr>
          <p:nvPr>
            <p:ph type="body" idx="4"/>
          </p:nvPr>
        </p:nvSpPr>
        <p:spPr>
          <a:xfrm>
            <a:off x="381082" y="1521627"/>
            <a:ext cx="4149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68" name="Google Shape;168;p33"/>
          <p:cNvSpPr txBox="1">
            <a:spLocks noGrp="1"/>
          </p:cNvSpPr>
          <p:nvPr>
            <p:ph type="subTitle" idx="5"/>
          </p:nvPr>
        </p:nvSpPr>
        <p:spPr>
          <a:xfrm>
            <a:off x="4566932" y="1182925"/>
            <a:ext cx="4149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169" name="Google Shape;169;p33"/>
          <p:cNvSpPr txBox="1">
            <a:spLocks noGrp="1"/>
          </p:cNvSpPr>
          <p:nvPr>
            <p:ph type="body" idx="6"/>
          </p:nvPr>
        </p:nvSpPr>
        <p:spPr>
          <a:xfrm>
            <a:off x="4566932" y="1521627"/>
            <a:ext cx="4149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70" name="Google Shape;170;p33"/>
          <p:cNvSpPr txBox="1">
            <a:spLocks noGrp="1"/>
          </p:cNvSpPr>
          <p:nvPr>
            <p:ph type="subTitle" idx="7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171" name="Google Shape;171;p33"/>
          <p:cNvSpPr txBox="1">
            <a:spLocks noGrp="1"/>
          </p:cNvSpPr>
          <p:nvPr>
            <p:ph type="subTitle" idx="8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34"/>
          <p:cNvGrpSpPr/>
          <p:nvPr/>
        </p:nvGrpSpPr>
        <p:grpSpPr>
          <a:xfrm>
            <a:off x="0" y="-444969"/>
            <a:ext cx="9144000" cy="5588569"/>
            <a:chOff x="0" y="-444969"/>
            <a:chExt cx="9144000" cy="5588569"/>
          </a:xfrm>
        </p:grpSpPr>
        <p:grpSp>
          <p:nvGrpSpPr>
            <p:cNvPr id="174" name="Google Shape;174;p34"/>
            <p:cNvGrpSpPr/>
            <p:nvPr/>
          </p:nvGrpSpPr>
          <p:grpSpPr>
            <a:xfrm>
              <a:off x="0" y="100"/>
              <a:ext cx="9144000" cy="5143500"/>
              <a:chOff x="0" y="100"/>
              <a:chExt cx="9144000" cy="5143500"/>
            </a:xfrm>
          </p:grpSpPr>
          <p:sp>
            <p:nvSpPr>
              <p:cNvPr id="175" name="Google Shape;175;p34"/>
              <p:cNvSpPr/>
              <p:nvPr/>
            </p:nvSpPr>
            <p:spPr>
              <a:xfrm>
                <a:off x="0" y="100"/>
                <a:ext cx="9144000" cy="5143500"/>
              </a:xfrm>
              <a:prstGeom prst="snip1Rect">
                <a:avLst>
                  <a:gd name="adj" fmla="val 40868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endParaRPr>
              </a:p>
            </p:txBody>
          </p:sp>
          <p:sp>
            <p:nvSpPr>
              <p:cNvPr id="176" name="Google Shape;176;p34"/>
              <p:cNvSpPr/>
              <p:nvPr/>
            </p:nvSpPr>
            <p:spPr>
              <a:xfrm rot="10800000">
                <a:off x="7036475" y="1219850"/>
                <a:ext cx="2107500" cy="18615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endParaRPr>
              </a:p>
            </p:txBody>
          </p:sp>
        </p:grpSp>
        <p:sp>
          <p:nvSpPr>
            <p:cNvPr id="177" name="Google Shape;177;p34"/>
            <p:cNvSpPr/>
            <p:nvPr/>
          </p:nvSpPr>
          <p:spPr>
            <a:xfrm rot="4500068" flipH="1">
              <a:off x="7230762" y="-248045"/>
              <a:ext cx="1723726" cy="1714991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chemeClr val="lt2"/>
                  </a:solidFill>
                  <a:latin typeface="Inter Tight SemiBold"/>
                  <a:ea typeface="Inter Tight SemiBold"/>
                  <a:cs typeface="Inter Tight SemiBold"/>
                  <a:sym typeface="Inter Tight SemiBold"/>
                </a:rPr>
                <a:t> </a:t>
              </a:r>
              <a:endParaRPr sz="1400" b="0" i="0" u="none" strike="noStrike" cap="none" dirty="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endParaRPr>
            </a:p>
          </p:txBody>
        </p:sp>
      </p:grpSp>
      <p:sp>
        <p:nvSpPr>
          <p:cNvPr id="178" name="Google Shape;178;p34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79" name="Google Shape;179;p34"/>
          <p:cNvSpPr txBox="1">
            <a:spLocks noGrp="1"/>
          </p:cNvSpPr>
          <p:nvPr>
            <p:ph type="title"/>
          </p:nvPr>
        </p:nvSpPr>
        <p:spPr>
          <a:xfrm>
            <a:off x="2479675" y="1637413"/>
            <a:ext cx="4184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34"/>
          <p:cNvSpPr txBox="1">
            <a:spLocks noGrp="1"/>
          </p:cNvSpPr>
          <p:nvPr>
            <p:ph type="body" idx="1"/>
          </p:nvPr>
        </p:nvSpPr>
        <p:spPr>
          <a:xfrm>
            <a:off x="2479675" y="2291377"/>
            <a:ext cx="4184700" cy="22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1" name="Google Shape;181;p34"/>
          <p:cNvSpPr txBox="1">
            <a:spLocks noGrp="1"/>
          </p:cNvSpPr>
          <p:nvPr>
            <p:ph type="subTitle" idx="2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182" name="Google Shape;182;p34"/>
          <p:cNvSpPr txBox="1">
            <a:spLocks noGrp="1"/>
          </p:cNvSpPr>
          <p:nvPr>
            <p:ph type="subTitle" idx="3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type="titleOnly">
  <p:cSld name="TITLE_ONLY">
    <p:bg>
      <p:bgPr>
        <a:solidFill>
          <a:schemeClr val="lt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5"/>
          <p:cNvSpPr>
            <a:spLocks noGrp="1"/>
          </p:cNvSpPr>
          <p:nvPr>
            <p:ph type="pic" idx="2"/>
          </p:nvPr>
        </p:nvSpPr>
        <p:spPr>
          <a:xfrm rot="299866">
            <a:off x="764484" y="2679783"/>
            <a:ext cx="1938771" cy="1938771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85" name="Google Shape;185;p35"/>
          <p:cNvSpPr>
            <a:spLocks noGrp="1"/>
          </p:cNvSpPr>
          <p:nvPr>
            <p:ph type="pic" idx="3"/>
          </p:nvPr>
        </p:nvSpPr>
        <p:spPr>
          <a:xfrm rot="-299913">
            <a:off x="3602840" y="2620826"/>
            <a:ext cx="1938472" cy="1938472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86" name="Google Shape;186;p35"/>
          <p:cNvSpPr>
            <a:spLocks noGrp="1"/>
          </p:cNvSpPr>
          <p:nvPr>
            <p:ph type="pic" idx="4"/>
          </p:nvPr>
        </p:nvSpPr>
        <p:spPr>
          <a:xfrm rot="299913">
            <a:off x="6440891" y="2679947"/>
            <a:ext cx="1938472" cy="1938472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87" name="Google Shape;187;p35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188" name="Google Shape;188;p35"/>
          <p:cNvSpPr txBox="1">
            <a:spLocks noGrp="1"/>
          </p:cNvSpPr>
          <p:nvPr>
            <p:ph type="subTitle" idx="1"/>
          </p:nvPr>
        </p:nvSpPr>
        <p:spPr>
          <a:xfrm>
            <a:off x="381063" y="1182922"/>
            <a:ext cx="2705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189" name="Google Shape;189;p35"/>
          <p:cNvSpPr txBox="1">
            <a:spLocks noGrp="1"/>
          </p:cNvSpPr>
          <p:nvPr>
            <p:ph type="body" idx="5"/>
          </p:nvPr>
        </p:nvSpPr>
        <p:spPr>
          <a:xfrm>
            <a:off x="381063" y="1521625"/>
            <a:ext cx="270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90" name="Google Shape;190;p35"/>
          <p:cNvSpPr txBox="1">
            <a:spLocks noGrp="1"/>
          </p:cNvSpPr>
          <p:nvPr>
            <p:ph type="subTitle" idx="6"/>
          </p:nvPr>
        </p:nvSpPr>
        <p:spPr>
          <a:xfrm>
            <a:off x="3219300" y="1182922"/>
            <a:ext cx="2705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191" name="Google Shape;191;p35"/>
          <p:cNvSpPr txBox="1">
            <a:spLocks noGrp="1"/>
          </p:cNvSpPr>
          <p:nvPr>
            <p:ph type="body" idx="7"/>
          </p:nvPr>
        </p:nvSpPr>
        <p:spPr>
          <a:xfrm>
            <a:off x="3219300" y="1521625"/>
            <a:ext cx="270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92" name="Google Shape;192;p35"/>
          <p:cNvSpPr txBox="1">
            <a:spLocks noGrp="1"/>
          </p:cNvSpPr>
          <p:nvPr>
            <p:ph type="subTitle" idx="8"/>
          </p:nvPr>
        </p:nvSpPr>
        <p:spPr>
          <a:xfrm>
            <a:off x="6057538" y="1182922"/>
            <a:ext cx="2705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193" name="Google Shape;193;p35"/>
          <p:cNvSpPr txBox="1">
            <a:spLocks noGrp="1"/>
          </p:cNvSpPr>
          <p:nvPr>
            <p:ph type="body" idx="9"/>
          </p:nvPr>
        </p:nvSpPr>
        <p:spPr>
          <a:xfrm>
            <a:off x="6057538" y="1521625"/>
            <a:ext cx="270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94" name="Google Shape;194;p35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35"/>
          <p:cNvSpPr txBox="1">
            <a:spLocks noGrp="1"/>
          </p:cNvSpPr>
          <p:nvPr>
            <p:ph type="subTitle" idx="13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196" name="Google Shape;196;p35"/>
          <p:cNvSpPr txBox="1">
            <a:spLocks noGrp="1"/>
          </p:cNvSpPr>
          <p:nvPr>
            <p:ph type="subTitle" idx="14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and image 1">
  <p:cSld name="ONE_COLUMN_TEXT">
    <p:bg>
      <p:bgPr>
        <a:solidFill>
          <a:schemeClr val="lt1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6"/>
          <p:cNvSpPr>
            <a:spLocks noGrp="1"/>
          </p:cNvSpPr>
          <p:nvPr>
            <p:ph type="pic" idx="2"/>
          </p:nvPr>
        </p:nvSpPr>
        <p:spPr>
          <a:xfrm>
            <a:off x="434125" y="2147825"/>
            <a:ext cx="8275200" cy="2679300"/>
          </a:xfrm>
          <a:prstGeom prst="snip1Rect">
            <a:avLst>
              <a:gd name="adj" fmla="val 29467"/>
            </a:avLst>
          </a:prstGeom>
          <a:noFill/>
          <a:ln>
            <a:noFill/>
          </a:ln>
        </p:spPr>
      </p:sp>
      <p:sp>
        <p:nvSpPr>
          <p:cNvPr id="199" name="Google Shape;199;p36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00" name="Google Shape;200;p36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6"/>
          <p:cNvSpPr txBox="1">
            <a:spLocks noGrp="1"/>
          </p:cNvSpPr>
          <p:nvPr>
            <p:ph type="body" idx="1"/>
          </p:nvPr>
        </p:nvSpPr>
        <p:spPr>
          <a:xfrm>
            <a:off x="333925" y="1163150"/>
            <a:ext cx="847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202" name="Google Shape;202;p36"/>
          <p:cNvSpPr txBox="1">
            <a:spLocks noGrp="1"/>
          </p:cNvSpPr>
          <p:nvPr>
            <p:ph type="subTitle" idx="3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subTitle" idx="4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3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active pop-up left">
  <p:cSld name="ONE_COLUMN_TEXT_1">
    <p:bg>
      <p:bgPr>
        <a:solidFill>
          <a:schemeClr val="lt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37"/>
          <p:cNvGrpSpPr/>
          <p:nvPr/>
        </p:nvGrpSpPr>
        <p:grpSpPr>
          <a:xfrm>
            <a:off x="433788" y="1202208"/>
            <a:ext cx="2633200" cy="904617"/>
            <a:chOff x="433788" y="1202208"/>
            <a:chExt cx="2633200" cy="904617"/>
          </a:xfrm>
        </p:grpSpPr>
        <p:sp>
          <p:nvSpPr>
            <p:cNvPr id="206" name="Google Shape;206;p37"/>
            <p:cNvSpPr/>
            <p:nvPr/>
          </p:nvSpPr>
          <p:spPr>
            <a:xfrm>
              <a:off x="433788" y="1202325"/>
              <a:ext cx="2632800" cy="904500"/>
            </a:xfrm>
            <a:prstGeom prst="snip1Rect">
              <a:avLst>
                <a:gd name="adj" fmla="val 3510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  <p:sp>
          <p:nvSpPr>
            <p:cNvPr id="207" name="Google Shape;207;p37"/>
            <p:cNvSpPr/>
            <p:nvPr/>
          </p:nvSpPr>
          <p:spPr>
            <a:xfrm rot="-6523">
              <a:off x="2750486" y="1202508"/>
              <a:ext cx="316201" cy="318000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chemeClr val="lt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 </a:t>
              </a:r>
              <a:endParaRPr sz="1400" b="0" i="0" u="none" strike="noStrike" cap="none" dirty="0">
                <a:solidFill>
                  <a:schemeClr val="lt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</p:grpSp>
      <p:sp>
        <p:nvSpPr>
          <p:cNvPr id="208" name="Google Shape;208;p37"/>
          <p:cNvSpPr txBox="1">
            <a:spLocks noGrp="1"/>
          </p:cNvSpPr>
          <p:nvPr>
            <p:ph type="subTitle" idx="1"/>
          </p:nvPr>
        </p:nvSpPr>
        <p:spPr>
          <a:xfrm>
            <a:off x="437000" y="1202200"/>
            <a:ext cx="232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209" name="Google Shape;209;p37"/>
          <p:cNvSpPr txBox="1">
            <a:spLocks noGrp="1"/>
          </p:cNvSpPr>
          <p:nvPr>
            <p:ph type="body" idx="2"/>
          </p:nvPr>
        </p:nvSpPr>
        <p:spPr>
          <a:xfrm>
            <a:off x="437000" y="1460325"/>
            <a:ext cx="2632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1pPr>
            <a:lvl2pPr marL="914400" lvl="1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2pPr>
            <a:lvl3pPr marL="1371600" lvl="2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3pPr>
            <a:lvl4pPr marL="1828800" lvl="3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4pPr>
            <a:lvl5pPr marL="2286000" lvl="4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5pPr>
            <a:lvl6pPr marL="2743200" lvl="5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6pPr>
            <a:lvl7pPr marL="3200400" lvl="6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7pPr>
            <a:lvl8pPr marL="3657600" lvl="7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8pPr>
            <a:lvl9pPr marL="4114800" lvl="8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0" name="Google Shape;210;p37"/>
          <p:cNvSpPr>
            <a:spLocks noGrp="1"/>
          </p:cNvSpPr>
          <p:nvPr>
            <p:ph type="pic" idx="3"/>
          </p:nvPr>
        </p:nvSpPr>
        <p:spPr>
          <a:xfrm>
            <a:off x="434125" y="2147825"/>
            <a:ext cx="8275200" cy="2679300"/>
          </a:xfrm>
          <a:prstGeom prst="snip1Rect">
            <a:avLst>
              <a:gd name="adj" fmla="val 29467"/>
            </a:avLst>
          </a:prstGeom>
          <a:noFill/>
          <a:ln>
            <a:noFill/>
          </a:ln>
        </p:spPr>
      </p:sp>
      <p:sp>
        <p:nvSpPr>
          <p:cNvPr id="211" name="Google Shape;211;p37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12" name="Google Shape;212;p37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7"/>
          <p:cNvSpPr txBox="1">
            <a:spLocks noGrp="1"/>
          </p:cNvSpPr>
          <p:nvPr>
            <p:ph type="subTitle" idx="4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subTitle" idx="5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3">
          <p15:clr>
            <a:srgbClr val="E46962"/>
          </p15:clr>
        </p15:guide>
        <p15:guide id="2" orient="horz" pos="1353">
          <p15:clr>
            <a:srgbClr val="E46962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active pop-up middle">
  <p:cSld name="ONE_COLUMN_TEXT_1_2">
    <p:bg>
      <p:bgPr>
        <a:solidFill>
          <a:schemeClr val="lt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38"/>
          <p:cNvGrpSpPr/>
          <p:nvPr/>
        </p:nvGrpSpPr>
        <p:grpSpPr>
          <a:xfrm>
            <a:off x="3253950" y="1202208"/>
            <a:ext cx="2633201" cy="904617"/>
            <a:chOff x="3253950" y="1202208"/>
            <a:chExt cx="2633201" cy="904617"/>
          </a:xfrm>
        </p:grpSpPr>
        <p:sp>
          <p:nvSpPr>
            <p:cNvPr id="217" name="Google Shape;217;p38"/>
            <p:cNvSpPr/>
            <p:nvPr/>
          </p:nvSpPr>
          <p:spPr>
            <a:xfrm>
              <a:off x="3253950" y="1202325"/>
              <a:ext cx="2632800" cy="904500"/>
            </a:xfrm>
            <a:prstGeom prst="snip1Rect">
              <a:avLst>
                <a:gd name="adj" fmla="val 3510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  <p:sp>
          <p:nvSpPr>
            <p:cNvPr id="218" name="Google Shape;218;p38"/>
            <p:cNvSpPr/>
            <p:nvPr/>
          </p:nvSpPr>
          <p:spPr>
            <a:xfrm rot="-6523">
              <a:off x="5570649" y="1202508"/>
              <a:ext cx="316201" cy="318000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chemeClr val="lt2"/>
                  </a:solidFill>
                  <a:latin typeface="Inter Tight"/>
                  <a:ea typeface="Inter Tight"/>
                  <a:cs typeface="Inter Tight"/>
                  <a:sym typeface="Inter Tight"/>
                </a:rPr>
                <a:t> </a:t>
              </a:r>
              <a:endParaRPr sz="1400" b="0" i="0" u="none" strike="noStrike" cap="none" dirty="0">
                <a:solidFill>
                  <a:schemeClr val="lt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</p:grpSp>
      <p:sp>
        <p:nvSpPr>
          <p:cNvPr id="219" name="Google Shape;219;p38"/>
          <p:cNvSpPr txBox="1">
            <a:spLocks noGrp="1"/>
          </p:cNvSpPr>
          <p:nvPr>
            <p:ph type="subTitle" idx="1"/>
          </p:nvPr>
        </p:nvSpPr>
        <p:spPr>
          <a:xfrm>
            <a:off x="3257163" y="1202200"/>
            <a:ext cx="2322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220" name="Google Shape;220;p38"/>
          <p:cNvSpPr txBox="1">
            <a:spLocks noGrp="1"/>
          </p:cNvSpPr>
          <p:nvPr>
            <p:ph type="body" idx="2"/>
          </p:nvPr>
        </p:nvSpPr>
        <p:spPr>
          <a:xfrm>
            <a:off x="3257163" y="1460325"/>
            <a:ext cx="2632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1pPr>
            <a:lvl2pPr marL="914400" lvl="1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2pPr>
            <a:lvl3pPr marL="1371600" lvl="2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3pPr>
            <a:lvl4pPr marL="1828800" lvl="3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4pPr>
            <a:lvl5pPr marL="2286000" lvl="4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5pPr>
            <a:lvl6pPr marL="2743200" lvl="5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6pPr>
            <a:lvl7pPr marL="3200400" lvl="6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7pPr>
            <a:lvl8pPr marL="3657600" lvl="7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8pPr>
            <a:lvl9pPr marL="4114800" lvl="8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38"/>
          <p:cNvSpPr>
            <a:spLocks noGrp="1"/>
          </p:cNvSpPr>
          <p:nvPr>
            <p:ph type="pic" idx="3"/>
          </p:nvPr>
        </p:nvSpPr>
        <p:spPr>
          <a:xfrm>
            <a:off x="434125" y="2147825"/>
            <a:ext cx="8275200" cy="2679300"/>
          </a:xfrm>
          <a:prstGeom prst="snip1Rect">
            <a:avLst>
              <a:gd name="adj" fmla="val 29467"/>
            </a:avLst>
          </a:prstGeom>
          <a:noFill/>
          <a:ln>
            <a:noFill/>
          </a:ln>
        </p:spPr>
      </p:sp>
      <p:sp>
        <p:nvSpPr>
          <p:cNvPr id="222" name="Google Shape;222;p38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23" name="Google Shape;223;p38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8"/>
          <p:cNvSpPr txBox="1">
            <a:spLocks noGrp="1"/>
          </p:cNvSpPr>
          <p:nvPr>
            <p:ph type="subTitle" idx="4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25" name="Google Shape;225;p38"/>
          <p:cNvSpPr txBox="1">
            <a:spLocks noGrp="1"/>
          </p:cNvSpPr>
          <p:nvPr>
            <p:ph type="subTitle" idx="5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active pop-up right, long text">
  <p:cSld name="ONE_COLUMN_TEXT_1_1">
    <p:bg>
      <p:bgPr>
        <a:solidFill>
          <a:schemeClr val="lt1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9"/>
          <p:cNvSpPr/>
          <p:nvPr/>
        </p:nvSpPr>
        <p:spPr>
          <a:xfrm>
            <a:off x="3253825" y="1202325"/>
            <a:ext cx="5453100" cy="904500"/>
          </a:xfrm>
          <a:prstGeom prst="snip1Rect">
            <a:avLst>
              <a:gd name="adj" fmla="val 35019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  <p:sp>
        <p:nvSpPr>
          <p:cNvPr id="228" name="Google Shape;228;p39"/>
          <p:cNvSpPr txBox="1">
            <a:spLocks noGrp="1"/>
          </p:cNvSpPr>
          <p:nvPr>
            <p:ph type="subTitle" idx="1"/>
          </p:nvPr>
        </p:nvSpPr>
        <p:spPr>
          <a:xfrm>
            <a:off x="3253950" y="1202200"/>
            <a:ext cx="5136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 Tight Medium"/>
              <a:buNone/>
              <a:defRPr sz="1100">
                <a:solidFill>
                  <a:schemeClr val="lt1"/>
                </a:solidFill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229" name="Google Shape;229;p39"/>
          <p:cNvSpPr>
            <a:spLocks noGrp="1"/>
          </p:cNvSpPr>
          <p:nvPr>
            <p:ph type="pic" idx="2"/>
          </p:nvPr>
        </p:nvSpPr>
        <p:spPr>
          <a:xfrm>
            <a:off x="434125" y="2147825"/>
            <a:ext cx="8275200" cy="2679300"/>
          </a:xfrm>
          <a:prstGeom prst="snip1Rect">
            <a:avLst>
              <a:gd name="adj" fmla="val 29467"/>
            </a:avLst>
          </a:prstGeom>
          <a:noFill/>
          <a:ln>
            <a:noFill/>
          </a:ln>
        </p:spPr>
      </p:sp>
      <p:sp>
        <p:nvSpPr>
          <p:cNvPr id="230" name="Google Shape;230;p39"/>
          <p:cNvSpPr txBox="1">
            <a:spLocks noGrp="1"/>
          </p:cNvSpPr>
          <p:nvPr>
            <p:ph type="body" idx="3"/>
          </p:nvPr>
        </p:nvSpPr>
        <p:spPr>
          <a:xfrm>
            <a:off x="3253950" y="1460325"/>
            <a:ext cx="5453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1pPr>
            <a:lvl2pPr marL="914400" lvl="1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2pPr>
            <a:lvl3pPr marL="1371600" lvl="2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3pPr>
            <a:lvl4pPr marL="1828800" lvl="3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4pPr>
            <a:lvl5pPr marL="2286000" lvl="4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5pPr>
            <a:lvl6pPr marL="2743200" lvl="5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6pPr>
            <a:lvl7pPr marL="3200400" lvl="6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7pPr>
            <a:lvl8pPr marL="3657600" lvl="7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8pPr>
            <a:lvl9pPr marL="4114800" lvl="8" indent="-292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39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32" name="Google Shape;232;p39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39"/>
          <p:cNvSpPr txBox="1">
            <a:spLocks noGrp="1"/>
          </p:cNvSpPr>
          <p:nvPr>
            <p:ph type="subTitle" idx="4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34" name="Google Shape;234;p39"/>
          <p:cNvSpPr txBox="1">
            <a:spLocks noGrp="1"/>
          </p:cNvSpPr>
          <p:nvPr>
            <p:ph type="subTitle" idx="5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35" name="Google Shape;235;p39"/>
          <p:cNvSpPr/>
          <p:nvPr/>
        </p:nvSpPr>
        <p:spPr>
          <a:xfrm rot="-6523">
            <a:off x="8390811" y="1202508"/>
            <a:ext cx="316201" cy="318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rPr>
              <a:t> </a:t>
            </a:r>
            <a:endParaRPr sz="1400" b="0" i="0" u="none" strike="noStrike" cap="none" dirty="0">
              <a:solidFill>
                <a:schemeClr val="dk1"/>
              </a:solidFill>
              <a:latin typeface="Inter Tight"/>
              <a:ea typeface="Inter Tight"/>
              <a:cs typeface="Inter Tight"/>
              <a:sym typeface="Inter Tigh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AND_BODY_1_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CUSTOM">
    <p:bg>
      <p:bgPr>
        <a:solidFill>
          <a:schemeClr val="lt1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40"/>
          <p:cNvGrpSpPr/>
          <p:nvPr/>
        </p:nvGrpSpPr>
        <p:grpSpPr>
          <a:xfrm>
            <a:off x="0" y="-444969"/>
            <a:ext cx="9144000" cy="5588569"/>
            <a:chOff x="0" y="-444969"/>
            <a:chExt cx="9144000" cy="5588569"/>
          </a:xfrm>
        </p:grpSpPr>
        <p:grpSp>
          <p:nvGrpSpPr>
            <p:cNvPr id="238" name="Google Shape;238;p40"/>
            <p:cNvGrpSpPr/>
            <p:nvPr/>
          </p:nvGrpSpPr>
          <p:grpSpPr>
            <a:xfrm>
              <a:off x="0" y="100"/>
              <a:ext cx="9144000" cy="5143500"/>
              <a:chOff x="0" y="100"/>
              <a:chExt cx="9144000" cy="5143500"/>
            </a:xfrm>
          </p:grpSpPr>
          <p:sp>
            <p:nvSpPr>
              <p:cNvPr id="239" name="Google Shape;239;p40"/>
              <p:cNvSpPr/>
              <p:nvPr/>
            </p:nvSpPr>
            <p:spPr>
              <a:xfrm>
                <a:off x="0" y="100"/>
                <a:ext cx="9144000" cy="5143500"/>
              </a:xfrm>
              <a:prstGeom prst="snip1Rect">
                <a:avLst>
                  <a:gd name="adj" fmla="val 40868"/>
                </a:avLst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dk1"/>
                  </a:solidFill>
                  <a:latin typeface="Inter Tight"/>
                  <a:ea typeface="Inter Tight"/>
                  <a:cs typeface="Inter Tight"/>
                  <a:sym typeface="Inter Tight"/>
                </a:endParaRPr>
              </a:p>
            </p:txBody>
          </p:sp>
          <p:sp>
            <p:nvSpPr>
              <p:cNvPr id="240" name="Google Shape;240;p40"/>
              <p:cNvSpPr/>
              <p:nvPr/>
            </p:nvSpPr>
            <p:spPr>
              <a:xfrm rot="10800000">
                <a:off x="7036475" y="1219850"/>
                <a:ext cx="2107500" cy="1861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dk1"/>
                  </a:solidFill>
                  <a:latin typeface="Inter Tight"/>
                  <a:ea typeface="Inter Tight"/>
                  <a:cs typeface="Inter Tight"/>
                  <a:sym typeface="Inter Tight"/>
                </a:endParaRPr>
              </a:p>
            </p:txBody>
          </p:sp>
        </p:grpSp>
        <p:sp>
          <p:nvSpPr>
            <p:cNvPr id="241" name="Google Shape;241;p40"/>
            <p:cNvSpPr/>
            <p:nvPr/>
          </p:nvSpPr>
          <p:spPr>
            <a:xfrm rot="4500068" flipH="1">
              <a:off x="7230762" y="-248045"/>
              <a:ext cx="1723726" cy="1714991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chemeClr val="lt2"/>
                  </a:solidFill>
                  <a:latin typeface="Inter Tight SemiBold"/>
                  <a:ea typeface="Inter Tight SemiBold"/>
                  <a:cs typeface="Inter Tight SemiBold"/>
                  <a:sym typeface="Inter Tight SemiBold"/>
                </a:rPr>
                <a:t> </a:t>
              </a:r>
              <a:endParaRPr sz="1400" b="0" i="0" u="none" strike="noStrike" cap="none" dirty="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endParaRPr>
            </a:p>
          </p:txBody>
        </p:sp>
      </p:grpSp>
      <p:sp>
        <p:nvSpPr>
          <p:cNvPr id="242" name="Google Shape;242;p40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43" name="Google Shape;243;p40"/>
          <p:cNvSpPr txBox="1">
            <a:spLocks noGrp="1"/>
          </p:cNvSpPr>
          <p:nvPr>
            <p:ph type="title"/>
          </p:nvPr>
        </p:nvSpPr>
        <p:spPr>
          <a:xfrm>
            <a:off x="2479675" y="1637413"/>
            <a:ext cx="4184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4" name="Google Shape;244;p40"/>
          <p:cNvSpPr txBox="1">
            <a:spLocks noGrp="1"/>
          </p:cNvSpPr>
          <p:nvPr>
            <p:ph type="body" idx="1"/>
          </p:nvPr>
        </p:nvSpPr>
        <p:spPr>
          <a:xfrm>
            <a:off x="2479675" y="2291377"/>
            <a:ext cx="4184700" cy="22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5" name="Google Shape;245;p40"/>
          <p:cNvSpPr txBox="1">
            <a:spLocks noGrp="1"/>
          </p:cNvSpPr>
          <p:nvPr>
            <p:ph type="subTitle" idx="2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46" name="Google Shape;246;p40"/>
          <p:cNvSpPr txBox="1">
            <a:spLocks noGrp="1"/>
          </p:cNvSpPr>
          <p:nvPr>
            <p:ph type="subTitle" idx="3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and image 2">
  <p:cSld name="MAIN_POINT">
    <p:bg>
      <p:bgPr>
        <a:solidFill>
          <a:schemeClr val="lt1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1"/>
          <p:cNvSpPr>
            <a:spLocks noGrp="1"/>
          </p:cNvSpPr>
          <p:nvPr>
            <p:ph type="pic" idx="2"/>
          </p:nvPr>
        </p:nvSpPr>
        <p:spPr>
          <a:xfrm rot="300107">
            <a:off x="4903200" y="846465"/>
            <a:ext cx="3950142" cy="3456249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249" name="Google Shape;249;p41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50" name="Google Shape;250;p41"/>
          <p:cNvSpPr txBox="1">
            <a:spLocks noGrp="1"/>
          </p:cNvSpPr>
          <p:nvPr>
            <p:ph type="title"/>
          </p:nvPr>
        </p:nvSpPr>
        <p:spPr>
          <a:xfrm>
            <a:off x="333925" y="1249533"/>
            <a:ext cx="3662100" cy="9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41"/>
          <p:cNvSpPr txBox="1">
            <a:spLocks noGrp="1"/>
          </p:cNvSpPr>
          <p:nvPr>
            <p:ph type="body" idx="1"/>
          </p:nvPr>
        </p:nvSpPr>
        <p:spPr>
          <a:xfrm>
            <a:off x="333925" y="2291390"/>
            <a:ext cx="36621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41"/>
          <p:cNvSpPr txBox="1">
            <a:spLocks noGrp="1"/>
          </p:cNvSpPr>
          <p:nvPr>
            <p:ph type="subTitle" idx="3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53" name="Google Shape;253;p41"/>
          <p:cNvSpPr txBox="1">
            <a:spLocks noGrp="1"/>
          </p:cNvSpPr>
          <p:nvPr>
            <p:ph type="subTitle" idx="4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and image 3">
  <p:cSld name="MAIN_POINT_1">
    <p:bg>
      <p:bgPr>
        <a:solidFill>
          <a:schemeClr val="lt1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2"/>
          <p:cNvSpPr>
            <a:spLocks noGrp="1"/>
          </p:cNvSpPr>
          <p:nvPr>
            <p:ph type="pic" idx="2"/>
          </p:nvPr>
        </p:nvSpPr>
        <p:spPr>
          <a:xfrm rot="-300067">
            <a:off x="550589" y="883785"/>
            <a:ext cx="3630622" cy="3658027"/>
          </a:xfrm>
          <a:prstGeom prst="snip1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256" name="Google Shape;256;p42"/>
          <p:cNvSpPr txBox="1">
            <a:spLocks noGrp="1"/>
          </p:cNvSpPr>
          <p:nvPr>
            <p:ph type="sldNum" idx="12"/>
          </p:nvPr>
        </p:nvSpPr>
        <p:spPr>
          <a:xfrm>
            <a:off x="8318025" y="2055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57" name="Google Shape;257;p42"/>
          <p:cNvSpPr txBox="1">
            <a:spLocks noGrp="1"/>
          </p:cNvSpPr>
          <p:nvPr>
            <p:ph type="title"/>
          </p:nvPr>
        </p:nvSpPr>
        <p:spPr>
          <a:xfrm>
            <a:off x="5204625" y="1249533"/>
            <a:ext cx="3662100" cy="9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2"/>
          <p:cNvSpPr txBox="1">
            <a:spLocks noGrp="1"/>
          </p:cNvSpPr>
          <p:nvPr>
            <p:ph type="body" idx="1"/>
          </p:nvPr>
        </p:nvSpPr>
        <p:spPr>
          <a:xfrm>
            <a:off x="5204625" y="2291390"/>
            <a:ext cx="36621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259" name="Google Shape;259;p42"/>
          <p:cNvSpPr txBox="1">
            <a:spLocks noGrp="1"/>
          </p:cNvSpPr>
          <p:nvPr>
            <p:ph type="subTitle" idx="3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60" name="Google Shape;260;p42"/>
          <p:cNvSpPr txBox="1">
            <a:spLocks noGrp="1"/>
          </p:cNvSpPr>
          <p:nvPr>
            <p:ph type="subTitle" idx="4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descriptions">
  <p:cSld name="SECTION_TITLE_AND_DESCRIPTION">
    <p:bg>
      <p:bgPr>
        <a:solidFill>
          <a:schemeClr val="lt1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3"/>
          <p:cNvSpPr>
            <a:spLocks noGrp="1"/>
          </p:cNvSpPr>
          <p:nvPr>
            <p:ph type="pic" idx="2"/>
          </p:nvPr>
        </p:nvSpPr>
        <p:spPr>
          <a:xfrm>
            <a:off x="3544863" y="1543050"/>
            <a:ext cx="2057400" cy="2057400"/>
          </a:xfrm>
          <a:prstGeom prst="snip1Rect">
            <a:avLst>
              <a:gd name="adj" fmla="val 24426"/>
            </a:avLst>
          </a:prstGeom>
          <a:noFill/>
          <a:ln>
            <a:noFill/>
          </a:ln>
        </p:spPr>
      </p:sp>
      <p:sp>
        <p:nvSpPr>
          <p:cNvPr id="263" name="Google Shape;263;p43"/>
          <p:cNvSpPr>
            <a:spLocks noGrp="1"/>
          </p:cNvSpPr>
          <p:nvPr>
            <p:ph type="pic" idx="3"/>
          </p:nvPr>
        </p:nvSpPr>
        <p:spPr>
          <a:xfrm>
            <a:off x="6658538" y="1543050"/>
            <a:ext cx="2057400" cy="2057400"/>
          </a:xfrm>
          <a:prstGeom prst="snip1Rect">
            <a:avLst>
              <a:gd name="adj" fmla="val 24426"/>
            </a:avLst>
          </a:prstGeom>
          <a:noFill/>
          <a:ln>
            <a:noFill/>
          </a:ln>
        </p:spPr>
      </p:sp>
      <p:sp>
        <p:nvSpPr>
          <p:cNvPr id="264" name="Google Shape;264;p43"/>
          <p:cNvSpPr>
            <a:spLocks noGrp="1"/>
          </p:cNvSpPr>
          <p:nvPr>
            <p:ph type="pic" idx="4"/>
          </p:nvPr>
        </p:nvSpPr>
        <p:spPr>
          <a:xfrm>
            <a:off x="431200" y="1543050"/>
            <a:ext cx="2057400" cy="2057400"/>
          </a:xfrm>
          <a:prstGeom prst="snip1Rect">
            <a:avLst>
              <a:gd name="adj" fmla="val 24426"/>
            </a:avLst>
          </a:prstGeom>
          <a:noFill/>
          <a:ln>
            <a:noFill/>
          </a:ln>
        </p:spPr>
      </p:sp>
      <p:sp>
        <p:nvSpPr>
          <p:cNvPr id="265" name="Google Shape;265;p43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66" name="Google Shape;266;p43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3"/>
          <p:cNvSpPr txBox="1">
            <a:spLocks noGrp="1"/>
          </p:cNvSpPr>
          <p:nvPr>
            <p:ph type="subTitle" idx="1"/>
          </p:nvPr>
        </p:nvSpPr>
        <p:spPr>
          <a:xfrm>
            <a:off x="381100" y="3676650"/>
            <a:ext cx="2107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subTitle" idx="5"/>
          </p:nvPr>
        </p:nvSpPr>
        <p:spPr>
          <a:xfrm>
            <a:off x="3494775" y="3676650"/>
            <a:ext cx="2107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269" name="Google Shape;269;p43"/>
          <p:cNvSpPr txBox="1">
            <a:spLocks noGrp="1"/>
          </p:cNvSpPr>
          <p:nvPr>
            <p:ph type="subTitle" idx="6"/>
          </p:nvPr>
        </p:nvSpPr>
        <p:spPr>
          <a:xfrm>
            <a:off x="6608438" y="3676650"/>
            <a:ext cx="2107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Inter Tight Medium"/>
              <a:buNone/>
              <a:defRPr sz="1100">
                <a:latin typeface="Inter Tight Medium"/>
                <a:ea typeface="Inter Tight Medium"/>
                <a:cs typeface="Inter Tight Medium"/>
                <a:sym typeface="Inter Tight Medium"/>
              </a:defRPr>
            </a:lvl9pPr>
          </a:lstStyle>
          <a:p>
            <a:endParaRPr/>
          </a:p>
        </p:txBody>
      </p:sp>
      <p:sp>
        <p:nvSpPr>
          <p:cNvPr id="270" name="Google Shape;270;p43"/>
          <p:cNvSpPr txBox="1">
            <a:spLocks noGrp="1"/>
          </p:cNvSpPr>
          <p:nvPr>
            <p:ph type="subTitle" idx="7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subTitle" idx="8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wo column bullet points">
  <p:cSld name="CAPTION_ONLY">
    <p:bg>
      <p:bgPr>
        <a:solidFill>
          <a:schemeClr val="lt1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44"/>
          <p:cNvGrpSpPr/>
          <p:nvPr/>
        </p:nvGrpSpPr>
        <p:grpSpPr>
          <a:xfrm>
            <a:off x="0" y="-444969"/>
            <a:ext cx="9144000" cy="5588569"/>
            <a:chOff x="0" y="-444969"/>
            <a:chExt cx="9144000" cy="5588569"/>
          </a:xfrm>
        </p:grpSpPr>
        <p:grpSp>
          <p:nvGrpSpPr>
            <p:cNvPr id="274" name="Google Shape;274;p44"/>
            <p:cNvGrpSpPr/>
            <p:nvPr/>
          </p:nvGrpSpPr>
          <p:grpSpPr>
            <a:xfrm>
              <a:off x="0" y="100"/>
              <a:ext cx="9144000" cy="5143500"/>
              <a:chOff x="0" y="100"/>
              <a:chExt cx="9144000" cy="5143500"/>
            </a:xfrm>
          </p:grpSpPr>
          <p:sp>
            <p:nvSpPr>
              <p:cNvPr id="275" name="Google Shape;275;p44"/>
              <p:cNvSpPr/>
              <p:nvPr/>
            </p:nvSpPr>
            <p:spPr>
              <a:xfrm>
                <a:off x="0" y="100"/>
                <a:ext cx="9144000" cy="5143500"/>
              </a:xfrm>
              <a:prstGeom prst="snip1Rect">
                <a:avLst>
                  <a:gd name="adj" fmla="val 40868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endParaRPr>
              </a:p>
            </p:txBody>
          </p:sp>
          <p:sp>
            <p:nvSpPr>
              <p:cNvPr id="276" name="Google Shape;276;p44"/>
              <p:cNvSpPr/>
              <p:nvPr/>
            </p:nvSpPr>
            <p:spPr>
              <a:xfrm rot="10800000">
                <a:off x="7036475" y="1219850"/>
                <a:ext cx="2107500" cy="18615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dk2"/>
                  </a:solidFill>
                  <a:latin typeface="Inter Tight"/>
                  <a:ea typeface="Inter Tight"/>
                  <a:cs typeface="Inter Tight"/>
                  <a:sym typeface="Inter Tight"/>
                </a:endParaRPr>
              </a:p>
            </p:txBody>
          </p:sp>
        </p:grpSp>
        <p:sp>
          <p:nvSpPr>
            <p:cNvPr id="277" name="Google Shape;277;p44"/>
            <p:cNvSpPr/>
            <p:nvPr/>
          </p:nvSpPr>
          <p:spPr>
            <a:xfrm rot="4500068" flipH="1">
              <a:off x="7230762" y="-248045"/>
              <a:ext cx="1723726" cy="1714991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chemeClr val="lt2"/>
                  </a:solidFill>
                  <a:latin typeface="Inter Tight SemiBold"/>
                  <a:ea typeface="Inter Tight SemiBold"/>
                  <a:cs typeface="Inter Tight SemiBold"/>
                  <a:sym typeface="Inter Tight SemiBold"/>
                </a:rPr>
                <a:t> </a:t>
              </a:r>
              <a:endParaRPr sz="1400" b="0" i="0" u="none" strike="noStrike" cap="none" dirty="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endParaRPr>
            </a:p>
          </p:txBody>
        </p:sp>
      </p:grpSp>
      <p:sp>
        <p:nvSpPr>
          <p:cNvPr id="278" name="Google Shape;278;p44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79" name="Google Shape;279;p44"/>
          <p:cNvSpPr txBox="1">
            <a:spLocks noGrp="1"/>
          </p:cNvSpPr>
          <p:nvPr>
            <p:ph type="title"/>
          </p:nvPr>
        </p:nvSpPr>
        <p:spPr>
          <a:xfrm>
            <a:off x="333925" y="1249513"/>
            <a:ext cx="3662100" cy="9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44"/>
          <p:cNvSpPr txBox="1">
            <a:spLocks noGrp="1"/>
          </p:cNvSpPr>
          <p:nvPr>
            <p:ph type="body" idx="1"/>
          </p:nvPr>
        </p:nvSpPr>
        <p:spPr>
          <a:xfrm>
            <a:off x="333925" y="2291377"/>
            <a:ext cx="3662100" cy="20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281" name="Google Shape;281;p44"/>
          <p:cNvSpPr txBox="1">
            <a:spLocks noGrp="1"/>
          </p:cNvSpPr>
          <p:nvPr>
            <p:ph type="body" idx="2"/>
          </p:nvPr>
        </p:nvSpPr>
        <p:spPr>
          <a:xfrm>
            <a:off x="4595076" y="2291377"/>
            <a:ext cx="3662100" cy="20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282" name="Google Shape;282;p44"/>
          <p:cNvSpPr txBox="1">
            <a:spLocks noGrp="1"/>
          </p:cNvSpPr>
          <p:nvPr>
            <p:ph type="subTitle" idx="3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83" name="Google Shape;283;p44"/>
          <p:cNvSpPr txBox="1">
            <a:spLocks noGrp="1"/>
          </p:cNvSpPr>
          <p:nvPr>
            <p:ph type="subTitle" idx="4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eck for understanding">
  <p:cSld name="CAPTION_ONLY_1">
    <p:bg>
      <p:bgPr>
        <a:solidFill>
          <a:schemeClr val="l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45"/>
          <p:cNvGrpSpPr/>
          <p:nvPr/>
        </p:nvGrpSpPr>
        <p:grpSpPr>
          <a:xfrm>
            <a:off x="0" y="-444969"/>
            <a:ext cx="9144000" cy="5588569"/>
            <a:chOff x="0" y="-444969"/>
            <a:chExt cx="9144000" cy="5588569"/>
          </a:xfrm>
        </p:grpSpPr>
        <p:sp>
          <p:nvSpPr>
            <p:cNvPr id="286" name="Google Shape;286;p45"/>
            <p:cNvSpPr/>
            <p:nvPr/>
          </p:nvSpPr>
          <p:spPr>
            <a:xfrm>
              <a:off x="0" y="100"/>
              <a:ext cx="9144000" cy="5143500"/>
            </a:xfrm>
            <a:prstGeom prst="snip1Rect">
              <a:avLst>
                <a:gd name="adj" fmla="val 40868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  <p:sp>
          <p:nvSpPr>
            <p:cNvPr id="287" name="Google Shape;287;p45"/>
            <p:cNvSpPr/>
            <p:nvPr/>
          </p:nvSpPr>
          <p:spPr>
            <a:xfrm rot="10800000">
              <a:off x="7036475" y="1219850"/>
              <a:ext cx="2107500" cy="1861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chemeClr val="dk2"/>
                </a:solidFill>
                <a:latin typeface="Inter Tight"/>
                <a:ea typeface="Inter Tight"/>
                <a:cs typeface="Inter Tight"/>
                <a:sym typeface="Inter Tight"/>
              </a:endParaRPr>
            </a:p>
          </p:txBody>
        </p:sp>
        <p:sp>
          <p:nvSpPr>
            <p:cNvPr id="288" name="Google Shape;288;p45"/>
            <p:cNvSpPr/>
            <p:nvPr/>
          </p:nvSpPr>
          <p:spPr>
            <a:xfrm rot="4500068" flipH="1">
              <a:off x="7230762" y="-248045"/>
              <a:ext cx="1723726" cy="1714991"/>
            </a:xfrm>
            <a:prstGeom prst="rtTriangl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" sz="1400" b="0" i="0" u="none" strike="noStrike" cap="none" dirty="0">
                  <a:solidFill>
                    <a:schemeClr val="lt2"/>
                  </a:solidFill>
                  <a:latin typeface="Inter Tight SemiBold"/>
                  <a:ea typeface="Inter Tight SemiBold"/>
                  <a:cs typeface="Inter Tight SemiBold"/>
                  <a:sym typeface="Inter Tight SemiBold"/>
                </a:rPr>
                <a:t> </a:t>
              </a:r>
              <a:endParaRPr sz="1400" b="0" i="0" u="none" strike="noStrike" cap="none" dirty="0">
                <a:solidFill>
                  <a:schemeClr val="lt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endParaRPr>
            </a:p>
          </p:txBody>
        </p:sp>
      </p:grpSp>
      <p:sp>
        <p:nvSpPr>
          <p:cNvPr id="289" name="Google Shape;289;p45"/>
          <p:cNvSpPr txBox="1">
            <a:spLocks noGrp="1"/>
          </p:cNvSpPr>
          <p:nvPr>
            <p:ph type="body" idx="1"/>
          </p:nvPr>
        </p:nvSpPr>
        <p:spPr>
          <a:xfrm>
            <a:off x="333925" y="3630575"/>
            <a:ext cx="6790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371600" lvl="2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1828800" lvl="3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2286000" lvl="4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2743200" lvl="5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3200400" lvl="6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3657600" lvl="7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4114800" lvl="8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0" name="Google Shape;290;p45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91" name="Google Shape;291;p45"/>
          <p:cNvSpPr txBox="1">
            <a:spLocks noGrp="1"/>
          </p:cNvSpPr>
          <p:nvPr>
            <p:ph type="title"/>
          </p:nvPr>
        </p:nvSpPr>
        <p:spPr>
          <a:xfrm>
            <a:off x="333925" y="1249513"/>
            <a:ext cx="3662100" cy="9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45"/>
          <p:cNvSpPr txBox="1">
            <a:spLocks noGrp="1"/>
          </p:cNvSpPr>
          <p:nvPr>
            <p:ph type="subTitle" idx="2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93" name="Google Shape;293;p45"/>
          <p:cNvSpPr txBox="1">
            <a:spLocks noGrp="1"/>
          </p:cNvSpPr>
          <p:nvPr>
            <p:ph type="subTitle" idx="3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294" name="Google Shape;294;p45"/>
          <p:cNvSpPr txBox="1">
            <a:spLocks noGrp="1"/>
          </p:cNvSpPr>
          <p:nvPr>
            <p:ph type="body" idx="4"/>
          </p:nvPr>
        </p:nvSpPr>
        <p:spPr>
          <a:xfrm>
            <a:off x="333925" y="3184176"/>
            <a:ext cx="6790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371600" lvl="2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1828800" lvl="3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2286000" lvl="4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2743200" lvl="5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3200400" lvl="6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3657600" lvl="7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4114800" lvl="8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5" name="Google Shape;295;p45"/>
          <p:cNvSpPr txBox="1">
            <a:spLocks noGrp="1"/>
          </p:cNvSpPr>
          <p:nvPr>
            <p:ph type="body" idx="5"/>
          </p:nvPr>
        </p:nvSpPr>
        <p:spPr>
          <a:xfrm>
            <a:off x="333925" y="2737776"/>
            <a:ext cx="6790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371600" lvl="2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1828800" lvl="3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2286000" lvl="4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2743200" lvl="5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3200400" lvl="6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3657600" lvl="7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4114800" lvl="8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6" name="Google Shape;296;p45"/>
          <p:cNvSpPr txBox="1">
            <a:spLocks noGrp="1"/>
          </p:cNvSpPr>
          <p:nvPr>
            <p:ph type="body" idx="6"/>
          </p:nvPr>
        </p:nvSpPr>
        <p:spPr>
          <a:xfrm>
            <a:off x="333925" y="2291377"/>
            <a:ext cx="6790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371600" lvl="2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1828800" lvl="3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2286000" lvl="4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2743200" lvl="5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3200400" lvl="6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3657600" lvl="7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4114800" lvl="8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ype">
  <p:cSld name="BIG_NUMBER">
    <p:bg>
      <p:bgPr>
        <a:solidFill>
          <a:schemeClr val="l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6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299" name="Google Shape;299;p46"/>
          <p:cNvSpPr txBox="1"/>
          <p:nvPr/>
        </p:nvSpPr>
        <p:spPr>
          <a:xfrm>
            <a:off x="2479675" y="2285400"/>
            <a:ext cx="4184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 dirty="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rPr>
              <a:t>Questions?</a:t>
            </a:r>
            <a:endParaRPr sz="2800" b="0" i="0" u="none" strike="noStrike" cap="none" dirty="0">
              <a:solidFill>
                <a:schemeClr val="lt1"/>
              </a:solidFill>
              <a:latin typeface="Inter Tight SemiBold"/>
              <a:ea typeface="Inter Tight SemiBold"/>
              <a:cs typeface="Inter Tight SemiBold"/>
              <a:sym typeface="Inter Tight SemiBold"/>
            </a:endParaRPr>
          </a:p>
        </p:txBody>
      </p:sp>
      <p:grpSp>
        <p:nvGrpSpPr>
          <p:cNvPr id="300" name="Google Shape;300;p46"/>
          <p:cNvGrpSpPr/>
          <p:nvPr/>
        </p:nvGrpSpPr>
        <p:grpSpPr>
          <a:xfrm rot="300150">
            <a:off x="1275669" y="542776"/>
            <a:ext cx="6597945" cy="4056263"/>
            <a:chOff x="1275777" y="542570"/>
            <a:chExt cx="6597884" cy="4056226"/>
          </a:xfrm>
        </p:grpSpPr>
        <p:grpSp>
          <p:nvGrpSpPr>
            <p:cNvPr id="301" name="Google Shape;301;p46"/>
            <p:cNvGrpSpPr/>
            <p:nvPr/>
          </p:nvGrpSpPr>
          <p:grpSpPr>
            <a:xfrm>
              <a:off x="1276087" y="891662"/>
              <a:ext cx="6596470" cy="3357715"/>
              <a:chOff x="1276087" y="891662"/>
              <a:chExt cx="6596470" cy="3357715"/>
            </a:xfrm>
          </p:grpSpPr>
          <p:sp>
            <p:nvSpPr>
              <p:cNvPr id="302" name="Google Shape;302;p46"/>
              <p:cNvSpPr/>
              <p:nvPr/>
            </p:nvSpPr>
            <p:spPr>
              <a:xfrm rot="-2190">
                <a:off x="6458566" y="1876325"/>
                <a:ext cx="1412700" cy="1390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Inter Tight"/>
                  <a:ea typeface="Inter Tight"/>
                  <a:cs typeface="Inter Tight"/>
                  <a:sym typeface="Inter Tight"/>
                </a:endParaRPr>
              </a:p>
            </p:txBody>
          </p:sp>
          <p:sp>
            <p:nvSpPr>
              <p:cNvPr id="303" name="Google Shape;303;p46"/>
              <p:cNvSpPr/>
              <p:nvPr/>
            </p:nvSpPr>
            <p:spPr>
              <a:xfrm rot="-2453" flipH="1">
                <a:off x="1277283" y="893727"/>
                <a:ext cx="4625401" cy="3354000"/>
              </a:xfrm>
              <a:prstGeom prst="snip1Rect">
                <a:avLst>
                  <a:gd name="adj" fmla="val 49693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Inter Tight SemiBold"/>
                  <a:ea typeface="Inter Tight SemiBold"/>
                  <a:cs typeface="Inter Tight SemiBold"/>
                  <a:sym typeface="Inter Tight SemiBold"/>
                </a:endParaRPr>
              </a:p>
            </p:txBody>
          </p:sp>
          <p:sp>
            <p:nvSpPr>
              <p:cNvPr id="304" name="Google Shape;304;p46"/>
              <p:cNvSpPr/>
              <p:nvPr/>
            </p:nvSpPr>
            <p:spPr>
              <a:xfrm rot="10797547" flipH="1">
                <a:off x="3245660" y="893312"/>
                <a:ext cx="4625701" cy="3354000"/>
              </a:xfrm>
              <a:prstGeom prst="snip1Rect">
                <a:avLst>
                  <a:gd name="adj" fmla="val 49663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Inter Tight SemiBold"/>
                  <a:ea typeface="Inter Tight SemiBold"/>
                  <a:cs typeface="Inter Tight SemiBold"/>
                  <a:sym typeface="Inter Tight SemiBold"/>
                </a:endParaRPr>
              </a:p>
            </p:txBody>
          </p:sp>
          <p:sp>
            <p:nvSpPr>
              <p:cNvPr id="305" name="Google Shape;305;p46"/>
              <p:cNvSpPr/>
              <p:nvPr/>
            </p:nvSpPr>
            <p:spPr>
              <a:xfrm rot="-2190">
                <a:off x="1277395" y="1877958"/>
                <a:ext cx="1412700" cy="1390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Inter Tight"/>
                  <a:ea typeface="Inter Tight"/>
                  <a:cs typeface="Inter Tight"/>
                  <a:sym typeface="Inter Tight"/>
                </a:endParaRPr>
              </a:p>
            </p:txBody>
          </p:sp>
        </p:grpSp>
        <p:sp>
          <p:nvSpPr>
            <p:cNvPr id="306" name="Google Shape;306;p46"/>
            <p:cNvSpPr/>
            <p:nvPr/>
          </p:nvSpPr>
          <p:spPr>
            <a:xfrm rot="-4517241">
              <a:off x="1416960" y="705331"/>
              <a:ext cx="1386770" cy="136158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endParaRPr>
            </a:p>
          </p:txBody>
        </p:sp>
        <p:sp>
          <p:nvSpPr>
            <p:cNvPr id="307" name="Google Shape;307;p46"/>
            <p:cNvSpPr/>
            <p:nvPr/>
          </p:nvSpPr>
          <p:spPr>
            <a:xfrm rot="6281922">
              <a:off x="6346470" y="3074659"/>
              <a:ext cx="1384510" cy="1363185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endParaRPr>
            </a:p>
          </p:txBody>
        </p:sp>
      </p:grpSp>
      <p:sp>
        <p:nvSpPr>
          <p:cNvPr id="308" name="Google Shape;308;p46"/>
          <p:cNvSpPr txBox="1">
            <a:spLocks noGrp="1"/>
          </p:cNvSpPr>
          <p:nvPr>
            <p:ph type="title"/>
          </p:nvPr>
        </p:nvSpPr>
        <p:spPr>
          <a:xfrm>
            <a:off x="2479675" y="2285400"/>
            <a:ext cx="4184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6"/>
          <p:cNvSpPr txBox="1">
            <a:spLocks noGrp="1"/>
          </p:cNvSpPr>
          <p:nvPr>
            <p:ph type="subTitle" idx="1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310" name="Google Shape;310;p46"/>
          <p:cNvSpPr txBox="1">
            <a:spLocks noGrp="1"/>
          </p:cNvSpPr>
          <p:nvPr>
            <p:ph type="subTitle" idx="2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Inter Tight SemiBold"/>
              <a:buNone/>
              <a:defRPr sz="700">
                <a:solidFill>
                  <a:schemeClr val="lt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blank" type="blank">
  <p:cSld name="BLANK">
    <p:bg>
      <p:bgPr>
        <a:solidFill>
          <a:schemeClr val="lt1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7"/>
          <p:cNvSpPr txBox="1">
            <a:spLocks noGrp="1"/>
          </p:cNvSpPr>
          <p:nvPr>
            <p:ph type="sldNum" idx="12"/>
          </p:nvPr>
        </p:nvSpPr>
        <p:spPr>
          <a:xfrm>
            <a:off x="8318025" y="2055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313" name="Google Shape;313;p47"/>
          <p:cNvSpPr txBox="1">
            <a:spLocks noGrp="1"/>
          </p:cNvSpPr>
          <p:nvPr>
            <p:ph type="subTitle" idx="1"/>
          </p:nvPr>
        </p:nvSpPr>
        <p:spPr>
          <a:xfrm>
            <a:off x="1716575" y="205550"/>
            <a:ext cx="2855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314" name="Google Shape;314;p47"/>
          <p:cNvSpPr txBox="1">
            <a:spLocks noGrp="1"/>
          </p:cNvSpPr>
          <p:nvPr>
            <p:ph type="subTitle" idx="2"/>
          </p:nvPr>
        </p:nvSpPr>
        <p:spPr>
          <a:xfrm>
            <a:off x="333925" y="205550"/>
            <a:ext cx="13533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Inter Tight SemiBold"/>
              <a:buNone/>
              <a:defRPr sz="700"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18441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170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_AND_TWO_COLUMNS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91121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05362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94819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45794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03389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329191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61239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621646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239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1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_1_3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_1_1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_1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marL="914400" lvl="1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475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 Tight SemiBold"/>
              <a:buNone/>
              <a:defRPr sz="2800" b="0" i="0" u="none" strike="noStrike" cap="non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 Tight SemiBold"/>
              <a:buNone/>
              <a:defRPr sz="2800" b="0" i="0" u="none" strike="noStrike" cap="non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 Tight SemiBold"/>
              <a:buNone/>
              <a:defRPr sz="2800" b="0" i="0" u="none" strike="noStrike" cap="non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 Tight SemiBold"/>
              <a:buNone/>
              <a:defRPr sz="2800" b="0" i="0" u="none" strike="noStrike" cap="non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 Tight SemiBold"/>
              <a:buNone/>
              <a:defRPr sz="2800" b="0" i="0" u="none" strike="noStrike" cap="non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 Tight SemiBold"/>
              <a:buNone/>
              <a:defRPr sz="2800" b="0" i="0" u="none" strike="noStrike" cap="non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 Tight SemiBold"/>
              <a:buNone/>
              <a:defRPr sz="2800" b="0" i="0" u="none" strike="noStrike" cap="non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 Tight SemiBold"/>
              <a:buNone/>
              <a:defRPr sz="2800" b="0" i="0" u="none" strike="noStrike" cap="non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nter Tight SemiBold"/>
              <a:buNone/>
              <a:defRPr sz="2800" b="0" i="0" u="none" strike="noStrike" cap="none">
                <a:solidFill>
                  <a:schemeClr val="dk2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75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Tight"/>
              <a:buChar char="●"/>
              <a:defRPr sz="1700" b="0" i="0" u="none" strike="noStrike" cap="none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1pPr>
            <a:lvl2pPr marL="914400" marR="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Tight"/>
              <a:buChar char="○"/>
              <a:defRPr sz="1700" b="0" i="0" u="none" strike="noStrike" cap="none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2pPr>
            <a:lvl3pPr marL="1371600" marR="0" lvl="2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Tight"/>
              <a:buChar char="■"/>
              <a:defRPr sz="1700" b="0" i="0" u="none" strike="noStrike" cap="none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3pPr>
            <a:lvl4pPr marL="1828800" marR="0" lvl="3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Tight"/>
              <a:buChar char="●"/>
              <a:defRPr sz="1700" b="0" i="0" u="none" strike="noStrike" cap="none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4pPr>
            <a:lvl5pPr marL="2286000" marR="0" lvl="4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Tight"/>
              <a:buChar char="○"/>
              <a:defRPr sz="1700" b="0" i="0" u="none" strike="noStrike" cap="none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5pPr>
            <a:lvl6pPr marL="2743200" marR="0" lvl="5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Tight"/>
              <a:buChar char="■"/>
              <a:defRPr sz="1700" b="0" i="0" u="none" strike="noStrike" cap="none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6pPr>
            <a:lvl7pPr marL="3200400" marR="0" lvl="6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Tight"/>
              <a:buChar char="●"/>
              <a:defRPr sz="1700" b="0" i="0" u="none" strike="noStrike" cap="none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7pPr>
            <a:lvl8pPr marL="3657600" marR="0" lvl="7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Tight"/>
              <a:buChar char="○"/>
              <a:defRPr sz="1700" b="0" i="0" u="none" strike="noStrike" cap="none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8pPr>
            <a:lvl9pPr marL="4114800" marR="0" lvl="8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Inter Tight"/>
              <a:buChar char="■"/>
              <a:defRPr sz="1700" b="0" i="0" u="none" strike="noStrike" cap="none">
                <a:solidFill>
                  <a:schemeClr val="dk1"/>
                </a:solidFill>
                <a:latin typeface="Inter Tight"/>
                <a:ea typeface="Inter Tight"/>
                <a:cs typeface="Inter Tight"/>
                <a:sym typeface="Inter Tight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sldNum" idx="12"/>
          </p:nvPr>
        </p:nvSpPr>
        <p:spPr>
          <a:xfrm>
            <a:off x="8260675" y="205550"/>
            <a:ext cx="5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chemeClr val="dk1"/>
                </a:solidFill>
                <a:latin typeface="Inter Tight SemiBold"/>
                <a:ea typeface="Inter Tight SemiBold"/>
                <a:cs typeface="Inter Tight SemiBold"/>
                <a:sym typeface="Inter Tigh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  <p:sldLayoutId id="2147483681" r:id="rId32"/>
    <p:sldLayoutId id="2147483682" r:id="rId33"/>
    <p:sldLayoutId id="2147483683" r:id="rId34"/>
    <p:sldLayoutId id="2147483684" r:id="rId35"/>
    <p:sldLayoutId id="2147483685" r:id="rId36"/>
    <p:sldLayoutId id="2147483686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26378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24183" b="3047"/>
          <a:stretch/>
        </p:blipFill>
        <p:spPr>
          <a:xfrm>
            <a:off x="160536" y="4663676"/>
            <a:ext cx="6689300" cy="39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Bayou Design Challenge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EBB5CBC-9DD5-9C01-F765-096A790196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7592" y="4530946"/>
            <a:ext cx="1830274" cy="6029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500" y="113425"/>
            <a:ext cx="800747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"/>
          <p:cNvSpPr txBox="1">
            <a:spLocks noGrp="1"/>
          </p:cNvSpPr>
          <p:nvPr>
            <p:ph type="title"/>
          </p:nvPr>
        </p:nvSpPr>
        <p:spPr>
          <a:xfrm>
            <a:off x="1475225" y="4421475"/>
            <a:ext cx="646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/>
              <a:t>Buffalo Bayou before Hurricane Harvey</a:t>
            </a:r>
            <a:endParaRPr dirty="0"/>
          </a:p>
        </p:txBody>
      </p:sp>
      <p:pic>
        <p:nvPicPr>
          <p:cNvPr id="331" name="Google Shape;33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5225" y="113650"/>
            <a:ext cx="6461750" cy="430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"/>
          <p:cNvSpPr txBox="1">
            <a:spLocks noGrp="1"/>
          </p:cNvSpPr>
          <p:nvPr>
            <p:ph type="title"/>
          </p:nvPr>
        </p:nvSpPr>
        <p:spPr>
          <a:xfrm>
            <a:off x="1453000" y="4493175"/>
            <a:ext cx="6427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/>
              <a:t>Buffalo Bayou during Hurricane Harvey</a:t>
            </a:r>
            <a:endParaRPr dirty="0"/>
          </a:p>
        </p:txBody>
      </p:sp>
      <p:pic>
        <p:nvPicPr>
          <p:cNvPr id="337" name="Google Shape;33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3075" y="76675"/>
            <a:ext cx="6151350" cy="441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2f7bba32d4_0_14"/>
          <p:cNvSpPr txBox="1">
            <a:spLocks noGrp="1"/>
          </p:cNvSpPr>
          <p:nvPr>
            <p:ph type="title"/>
          </p:nvPr>
        </p:nvSpPr>
        <p:spPr>
          <a:xfrm>
            <a:off x="1310425" y="4415275"/>
            <a:ext cx="6151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/>
              <a:t>Buffalo Bayou after Hurricane Harvey</a:t>
            </a:r>
            <a:endParaRPr dirty="0"/>
          </a:p>
        </p:txBody>
      </p:sp>
      <p:pic>
        <p:nvPicPr>
          <p:cNvPr id="343" name="Google Shape;343;g32f7bba32d4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0413" y="162175"/>
            <a:ext cx="6523175" cy="425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2f7bba32d4_0_32"/>
          <p:cNvSpPr txBox="1">
            <a:spLocks noGrp="1"/>
          </p:cNvSpPr>
          <p:nvPr>
            <p:ph type="title"/>
          </p:nvPr>
        </p:nvSpPr>
        <p:spPr>
          <a:xfrm>
            <a:off x="1128400" y="4415275"/>
            <a:ext cx="6151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/>
              <a:t>Buffalo Bayou</a:t>
            </a:r>
            <a:endParaRPr dirty="0"/>
          </a:p>
        </p:txBody>
      </p:sp>
      <p:pic>
        <p:nvPicPr>
          <p:cNvPr id="349" name="Google Shape;349;g32f7bba32d4_0_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8388" y="80175"/>
            <a:ext cx="6887226" cy="433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5000" b="1" dirty="0">
                <a:solidFill>
                  <a:srgbClr val="0000FF"/>
                </a:solidFill>
                <a:highlight>
                  <a:srgbClr val="FFFF00"/>
                </a:highlight>
                <a:latin typeface="Inter Tight"/>
                <a:ea typeface="Inter Tight"/>
                <a:cs typeface="Inter Tight"/>
                <a:sym typeface="Inter Tight"/>
              </a:rPr>
              <a:t>Goal: </a:t>
            </a:r>
            <a:endParaRPr sz="5000" b="1" dirty="0">
              <a:solidFill>
                <a:srgbClr val="0000FF"/>
              </a:solidFill>
              <a:highlight>
                <a:srgbClr val="FFFF00"/>
              </a:highlight>
              <a:latin typeface="Inter Tight"/>
              <a:ea typeface="Inter Tight"/>
              <a:cs typeface="Inter Tight"/>
              <a:sym typeface="Inter Tigh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000" dirty="0">
                <a:solidFill>
                  <a:srgbClr val="0000FF"/>
                </a:solidFill>
              </a:rPr>
              <a:t>Design and build a bayou model that reduces sediment transport in a bayou.</a:t>
            </a:r>
            <a:endParaRPr sz="4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6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5000" b="1" dirty="0">
                <a:solidFill>
                  <a:srgbClr val="0000FF"/>
                </a:solidFill>
                <a:highlight>
                  <a:srgbClr val="FFFF00"/>
                </a:highlight>
                <a:latin typeface="Inter Tight"/>
                <a:ea typeface="Inter Tight"/>
                <a:cs typeface="Inter Tight"/>
                <a:sym typeface="Inter Tight"/>
              </a:rPr>
              <a:t>Steps:</a:t>
            </a:r>
            <a:endParaRPr sz="5000" b="1" dirty="0">
              <a:solidFill>
                <a:srgbClr val="0000FF"/>
              </a:solidFill>
              <a:highlight>
                <a:srgbClr val="FFFF00"/>
              </a:highlight>
              <a:latin typeface="Inter Tight"/>
              <a:ea typeface="Inter Tight"/>
              <a:cs typeface="Inter Tight"/>
              <a:sym typeface="Inter Tight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000"/>
              <a:buAutoNum type="arabicPeriod"/>
            </a:pPr>
            <a:r>
              <a:rPr lang="en" sz="4000" dirty="0">
                <a:solidFill>
                  <a:srgbClr val="0000FF"/>
                </a:solidFill>
              </a:rPr>
              <a:t>Plan your design.</a:t>
            </a:r>
            <a:endParaRPr sz="4000" dirty="0">
              <a:solidFill>
                <a:srgbClr val="0000FF"/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000"/>
              <a:buAutoNum type="arabicPeriod"/>
            </a:pPr>
            <a:r>
              <a:rPr lang="en" sz="4000" dirty="0">
                <a:solidFill>
                  <a:srgbClr val="0000FF"/>
                </a:solidFill>
              </a:rPr>
              <a:t>Predict and measure.</a:t>
            </a:r>
            <a:endParaRPr sz="4000" dirty="0">
              <a:solidFill>
                <a:srgbClr val="0000FF"/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000"/>
              <a:buAutoNum type="arabicPeriod"/>
            </a:pPr>
            <a:r>
              <a:rPr lang="en" sz="4000" dirty="0">
                <a:solidFill>
                  <a:srgbClr val="0000FF"/>
                </a:solidFill>
              </a:rPr>
              <a:t>Build and test.</a:t>
            </a:r>
            <a:endParaRPr sz="4000" dirty="0">
              <a:solidFill>
                <a:srgbClr val="0000FF"/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000"/>
              <a:buAutoNum type="arabicPeriod"/>
            </a:pPr>
            <a:r>
              <a:rPr lang="en" sz="4000" dirty="0">
                <a:solidFill>
                  <a:srgbClr val="0000FF"/>
                </a:solidFill>
              </a:rPr>
              <a:t>Analyze results.</a:t>
            </a:r>
            <a:endParaRPr sz="4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7"/>
          <p:cNvSpPr txBox="1">
            <a:spLocks noGrp="1"/>
          </p:cNvSpPr>
          <p:nvPr>
            <p:ph type="title"/>
          </p:nvPr>
        </p:nvSpPr>
        <p:spPr>
          <a:xfrm>
            <a:off x="333925" y="587150"/>
            <a:ext cx="8475600" cy="3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500" b="1" dirty="0">
                <a:solidFill>
                  <a:srgbClr val="0000FF"/>
                </a:solidFill>
                <a:highlight>
                  <a:srgbClr val="FFFF00"/>
                </a:highlight>
                <a:latin typeface="Inter Tight"/>
                <a:ea typeface="Inter Tight"/>
                <a:cs typeface="Inter Tight"/>
                <a:sym typeface="Inter Tight"/>
              </a:rPr>
              <a:t>Reflection Questions:</a:t>
            </a:r>
            <a:endParaRPr sz="4500" b="1" dirty="0">
              <a:solidFill>
                <a:srgbClr val="0000FF"/>
              </a:solidFill>
              <a:highlight>
                <a:srgbClr val="FFFF00"/>
              </a:highlight>
              <a:latin typeface="Inter Tight"/>
              <a:ea typeface="Inter Tight"/>
              <a:cs typeface="Inter Tight"/>
              <a:sym typeface="Inter Tight"/>
            </a:endParaRPr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000"/>
              <a:buAutoNum type="arabicPeriod"/>
            </a:pPr>
            <a:r>
              <a:rPr lang="en" sz="3000" dirty="0">
                <a:solidFill>
                  <a:srgbClr val="0000FF"/>
                </a:solidFill>
              </a:rPr>
              <a:t>Why is it important to control sediment movement in bayous and rivers? How might this help the environment and communities?</a:t>
            </a:r>
            <a:endParaRPr sz="3000" dirty="0">
              <a:solidFill>
                <a:srgbClr val="0000FF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000" dirty="0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0000FF"/>
                </a:solidFill>
              </a:rPr>
              <a:t>2. What engineering skills did you use in this</a:t>
            </a:r>
            <a:endParaRPr sz="3000" dirty="0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0000FF"/>
                </a:solidFill>
              </a:rPr>
              <a:t>     challenge?</a:t>
            </a:r>
            <a:endParaRPr sz="3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sson 1">
  <a:themeElements>
    <a:clrScheme name="Simple Light">
      <a:dk1>
        <a:srgbClr val="137C3F"/>
      </a:dk1>
      <a:lt1>
        <a:srgbClr val="FFFCF5"/>
      </a:lt1>
      <a:dk2>
        <a:srgbClr val="146AEB"/>
      </a:dk2>
      <a:lt2>
        <a:srgbClr val="FBA084"/>
      </a:lt2>
      <a:accent1>
        <a:srgbClr val="000000"/>
      </a:accent1>
      <a:accent2>
        <a:srgbClr val="FFFFB3"/>
      </a:accent2>
      <a:accent3>
        <a:srgbClr val="B6D7A8"/>
      </a:accent3>
      <a:accent4>
        <a:srgbClr val="A4C2F4"/>
      </a:accent4>
      <a:accent5>
        <a:srgbClr val="B6D7A8"/>
      </a:accent5>
      <a:accent6>
        <a:srgbClr val="B4A7D6"/>
      </a:accent6>
      <a:hlink>
        <a:srgbClr val="146AE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91</Words>
  <Application>Microsoft Macintosh PowerPoint</Application>
  <PresentationFormat>On-screen Show (16:9)</PresentationFormat>
  <Paragraphs>17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Open Sans</vt:lpstr>
      <vt:lpstr>Inter Tight Medium</vt:lpstr>
      <vt:lpstr>Inter Tight</vt:lpstr>
      <vt:lpstr>Arial</vt:lpstr>
      <vt:lpstr>Inter Tight SemiBold</vt:lpstr>
      <vt:lpstr>Lesson 1</vt:lpstr>
      <vt:lpstr>Simple Light</vt:lpstr>
      <vt:lpstr>PowerPoint Presentation</vt:lpstr>
      <vt:lpstr>PowerPoint Presentation</vt:lpstr>
      <vt:lpstr>Buffalo Bayou before Hurricane Harvey</vt:lpstr>
      <vt:lpstr>Buffalo Bayou during Hurricane Harvey</vt:lpstr>
      <vt:lpstr>Buffalo Bayou after Hurricane Harvey</vt:lpstr>
      <vt:lpstr>Buffalo Bayou</vt:lpstr>
      <vt:lpstr>Goal:  Design and build a bayou model that reduces sediment transport in a bayou.</vt:lpstr>
      <vt:lpstr>Steps: Plan your design. Predict and measure. Build and test. Analyze results.</vt:lpstr>
      <vt:lpstr>Reflection Questions: Why is it important to control sediment movement in bayous and rivers? How might this help the environment and communities?  2. What engineering skills did you use in this      challenge?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2</cp:revision>
  <dcterms:modified xsi:type="dcterms:W3CDTF">2025-06-11T14:27:12Z</dcterms:modified>
</cp:coreProperties>
</file>