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1"/>
  </p:notes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embeddedFontLst>
    <p:embeddedFont>
      <p:font typeface="Happy Monkey" panose="020B0604020202020204" charset="0"/>
      <p:regular r:id="rId12"/>
    </p:embeddedFont>
    <p:embeddedFont>
      <p:font typeface="Open Sans" panose="020B08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19BCDF5-25F7-4EBC-8CB6-898908DDBE71}">
  <a:tblStyle styleId="{919BCDF5-25F7-4EBC-8CB6-898908DDBE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f19e9aaa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f19e9aaa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19e9aaa1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19e9aaa1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92b9e7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f92b9e73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19e9aaa1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f19e9aaa1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19e9aaa1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19e9aaa1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19e9aaa1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19e9aaa1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6965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368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210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10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9003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781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276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6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3310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4696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66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09760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Exploring Bioluminescence in Aquatic Animals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08828-EE62-CF4F-5937-064A26FEE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451392"/>
            <a:ext cx="8520600" cy="7184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>
                <a:latin typeface="Open Sans"/>
                <a:ea typeface="Open Sans"/>
                <a:cs typeface="Open Sans"/>
                <a:sym typeface="Open Sans"/>
              </a:rPr>
              <a:t>Exploring Bioluminescence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42642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Open Sans"/>
                <a:ea typeface="Open Sans"/>
                <a:cs typeface="Open Sans"/>
                <a:sym typeface="Open Sans"/>
              </a:rPr>
              <a:t>Student Packet</a:t>
            </a:r>
            <a:endParaRPr sz="3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7100" y="1800000"/>
            <a:ext cx="2505050" cy="19604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3176250" y="3760475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Deep-Sea Anglerfish Expressing Bioluminescence</a:t>
            </a:r>
            <a:endParaRPr sz="1100" b="0" i="0" u="none" strike="noStrike" cap="non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3427100" y="3497675"/>
            <a:ext cx="285900" cy="26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1954450" y="603300"/>
            <a:ext cx="5379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Open Sans"/>
                <a:ea typeface="Open Sans"/>
                <a:cs typeface="Open Sans"/>
                <a:sym typeface="Open Sans"/>
              </a:rPr>
              <a:t>Research Notes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214900" y="1095900"/>
            <a:ext cx="8708400" cy="3844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0" y="86504"/>
            <a:ext cx="835420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Question</a:t>
            </a:r>
            <a:r>
              <a:rPr lang="en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: Why do some aquatic organisms express bioluminescent properties?</a:t>
            </a:r>
            <a:endParaRPr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/>
        </p:nvSpPr>
        <p:spPr>
          <a:xfrm>
            <a:off x="1954450" y="603300"/>
            <a:ext cx="5379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Open Sans"/>
                <a:ea typeface="Open Sans"/>
                <a:cs typeface="Open Sans"/>
                <a:sym typeface="Open Sans"/>
              </a:rPr>
              <a:t>Plan your Prototype Design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214900" y="1095900"/>
            <a:ext cx="8708400" cy="3844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118249" y="97250"/>
            <a:ext cx="8708399" cy="56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Bioluminescent Organism:_______________________</a:t>
            </a:r>
            <a:endParaRPr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*Be sure to review how your chosen organism uses bioluminescence using the Bioluminescent Organism Cards</a:t>
            </a:r>
            <a:endParaRPr sz="1100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2371050" y="165925"/>
            <a:ext cx="44019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Claim - Evidence - Reasoning</a:t>
            </a:r>
            <a:endParaRPr sz="22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latin typeface="Open Sans"/>
                <a:ea typeface="Open Sans"/>
                <a:cs typeface="Open Sans"/>
                <a:sym typeface="Open Sans"/>
              </a:rPr>
              <a:t>What is it?</a:t>
            </a:r>
            <a:endParaRPr sz="22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-827333" y="1317146"/>
            <a:ext cx="3472174" cy="347217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1602907" y="1310520"/>
            <a:ext cx="6792900" cy="3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en" sz="1800" b="1" dirty="0">
                <a:latin typeface="Open Sans"/>
                <a:ea typeface="Open Sans"/>
                <a:cs typeface="Open Sans"/>
                <a:sym typeface="Open Sans"/>
              </a:rPr>
              <a:t>laim (The Answer)</a:t>
            </a:r>
            <a:endParaRPr sz="18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The claim is a statement you believe to be true that solves a scientific question or problem.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" sz="1800" b="1" dirty="0">
                <a:latin typeface="Open Sans"/>
                <a:ea typeface="Open Sans"/>
                <a:cs typeface="Open Sans"/>
                <a:sym typeface="Open Sans"/>
              </a:rPr>
              <a:t>vidence (The Proof)</a:t>
            </a:r>
            <a:endParaRPr sz="18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The evidence is the research or data you gathered, including observations, investigations and any other information.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" sz="1800" b="1" dirty="0">
                <a:latin typeface="Open Sans"/>
                <a:ea typeface="Open Sans"/>
                <a:cs typeface="Open Sans"/>
                <a:sym typeface="Open Sans"/>
              </a:rPr>
              <a:t>easoning (The Why)</a:t>
            </a:r>
            <a:endParaRPr sz="18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pen Sans"/>
                <a:ea typeface="Open Sans"/>
                <a:cs typeface="Open Sans"/>
                <a:sym typeface="Open Sans"/>
              </a:rPr>
              <a:t>The reasoning shows how the evidence answers the question or solves the problem.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1954450" y="603300"/>
            <a:ext cx="5379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Open Sans"/>
                <a:ea typeface="Open Sans"/>
                <a:cs typeface="Open Sans"/>
                <a:sym typeface="Open Sans"/>
              </a:rPr>
              <a:t>Claim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214900" y="1095900"/>
            <a:ext cx="8708400" cy="831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7"/>
          <p:cNvSpPr txBox="1"/>
          <p:nvPr/>
        </p:nvSpPr>
        <p:spPr>
          <a:xfrm>
            <a:off x="118250" y="97250"/>
            <a:ext cx="87084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Question: How does bioluminescence help your aquatic organism survive in the incredibly harsh conditions of the deep sea?</a:t>
            </a:r>
            <a:endParaRPr sz="11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118250" y="2527950"/>
            <a:ext cx="2752200" cy="2420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Evidence: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3183450" y="2484150"/>
            <a:ext cx="2786100" cy="2464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Evidence: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6282550" y="2506050"/>
            <a:ext cx="2688000" cy="2420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Evidence: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7"/>
          <p:cNvSpPr/>
          <p:nvPr/>
        </p:nvSpPr>
        <p:spPr>
          <a:xfrm rot="-5397750">
            <a:off x="4347296" y="2127073"/>
            <a:ext cx="458400" cy="157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091B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 rot="-3586558">
            <a:off x="1503405" y="2149020"/>
            <a:ext cx="458300" cy="15729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091B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 rot="-6930509">
            <a:off x="7267842" y="2137991"/>
            <a:ext cx="458382" cy="15726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6091B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/>
        </p:nvSpPr>
        <p:spPr>
          <a:xfrm>
            <a:off x="1681175" y="387900"/>
            <a:ext cx="588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Open Sans"/>
                <a:ea typeface="Open Sans"/>
                <a:cs typeface="Open Sans"/>
                <a:sym typeface="Open Sans"/>
              </a:rPr>
              <a:t>Reasoning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How does your evidence justify your claim?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214900" y="1095900"/>
            <a:ext cx="8708400" cy="3844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8"/>
          <p:cNvSpPr txBox="1"/>
          <p:nvPr/>
        </p:nvSpPr>
        <p:spPr>
          <a:xfrm>
            <a:off x="79225" y="0"/>
            <a:ext cx="8598726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Question</a:t>
            </a:r>
            <a:r>
              <a:rPr lang="en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: Why do some aquatic organisms express bioluminescent properties?</a:t>
            </a:r>
            <a:endParaRPr sz="11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Google Shape;110;p19"/>
          <p:cNvGraphicFramePr/>
          <p:nvPr/>
        </p:nvGraphicFramePr>
        <p:xfrm>
          <a:off x="952500" y="902100"/>
          <a:ext cx="6653400" cy="4014015"/>
        </p:xfrm>
        <a:graphic>
          <a:graphicData uri="http://schemas.openxmlformats.org/drawingml/2006/table">
            <a:tbl>
              <a:tblPr>
                <a:noFill/>
                <a:tableStyleId>{919BCDF5-25F7-4EBC-8CB6-898908DDBE71}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7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b="1">
                        <a:solidFill>
                          <a:srgbClr val="6091B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b="1">
                        <a:solidFill>
                          <a:srgbClr val="6091B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b="1">
                        <a:solidFill>
                          <a:srgbClr val="6091B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Points</a:t>
                      </a:r>
                      <a:endParaRPr b="1">
                        <a:solidFill>
                          <a:srgbClr val="6091B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Happy Monkey"/>
                          <a:ea typeface="Happy Monkey"/>
                          <a:cs typeface="Happy Monkey"/>
                          <a:sym typeface="Happy Monkey"/>
                        </a:rPr>
                        <a:t>Claim</a:t>
                      </a:r>
                      <a:endParaRPr b="1">
                        <a:solidFill>
                          <a:srgbClr val="6091BA"/>
                        </a:solidFill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Does not make a claim or makes an incorrect claim.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Makes an authentic claim but appears to be vague or incomplete.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Makes an accurate and complete claim.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Happy Monkey"/>
                          <a:ea typeface="Happy Monkey"/>
                          <a:cs typeface="Happy Monkey"/>
                          <a:sym typeface="Happy Monkey"/>
                        </a:rPr>
                        <a:t>Evidence</a:t>
                      </a:r>
                      <a:endParaRPr b="1">
                        <a:solidFill>
                          <a:srgbClr val="6091BA"/>
                        </a:solidFill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Does not provide evidence, or only provides incorrect evidence that does not support the claim.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Provides appropriate but unsatisfactory evidence to support claim.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Provides appropriate and sufficient evidence to support the original claim.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6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6091BA"/>
                          </a:solidFill>
                          <a:latin typeface="Happy Monkey"/>
                          <a:ea typeface="Happy Monkey"/>
                          <a:cs typeface="Happy Monkey"/>
                          <a:sym typeface="Happy Monkey"/>
                        </a:rPr>
                        <a:t>Reasoning</a:t>
                      </a:r>
                      <a:endParaRPr b="1">
                        <a:solidFill>
                          <a:srgbClr val="6091BA"/>
                        </a:solidFill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Does not provide reasoning, or only provides reasoning that does not link evidence to the claim.</a:t>
                      </a:r>
                      <a:endParaRPr sz="10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Repeats evidence and links to some scientific principles.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Provides accurate and complete reasoning that links evidence to claim.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Happy Monkey"/>
                        <a:ea typeface="Happy Monkey"/>
                        <a:cs typeface="Happy Monkey"/>
                        <a:sym typeface="Happy Monkey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1" name="Google Shape;111;p19"/>
          <p:cNvSpPr txBox="1"/>
          <p:nvPr/>
        </p:nvSpPr>
        <p:spPr>
          <a:xfrm>
            <a:off x="1620150" y="234250"/>
            <a:ext cx="5885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Open Sans"/>
                <a:ea typeface="Open Sans"/>
                <a:cs typeface="Open Sans"/>
                <a:sym typeface="Open Sans"/>
              </a:rPr>
              <a:t>Scoring Rubric</a:t>
            </a:r>
            <a:endParaRPr sz="21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292</Words>
  <Application>Microsoft Office PowerPoint</Application>
  <PresentationFormat>On-screen Show (16:9)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Happy Monkey</vt:lpstr>
      <vt:lpstr>Open Sans</vt:lpstr>
      <vt:lpstr>Simple Light</vt:lpstr>
      <vt:lpstr>1_Simple Light</vt:lpstr>
      <vt:lpstr>PowerPoint Presentation</vt:lpstr>
      <vt:lpstr>Exploring Bioluminescence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‘Light Up Your Dyes’ - Exploring Bioluminescence</dc:title>
  <dc:creator>Ellen Parrish</dc:creator>
  <cp:lastModifiedBy>Zain Alexander Iqbal</cp:lastModifiedBy>
  <cp:revision>5</cp:revision>
  <dcterms:modified xsi:type="dcterms:W3CDTF">2022-09-14T19:55:02Z</dcterms:modified>
</cp:coreProperties>
</file>