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</p:sldMasterIdLst>
  <p:notesMasterIdLst>
    <p:notesMasterId r:id="rId9"/>
  </p:notesMasterIdLst>
  <p:sldIdLst>
    <p:sldId id="263" r:id="rId3"/>
    <p:sldId id="256" r:id="rId4"/>
    <p:sldId id="257" r:id="rId5"/>
    <p:sldId id="258" r:id="rId6"/>
    <p:sldId id="259" r:id="rId7"/>
    <p:sldId id="260" r:id="rId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62" d="100"/>
          <a:sy n="162" d="100"/>
        </p:scale>
        <p:origin x="144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86b039b37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86b039b37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86b039b37f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86b039b37f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86b039b37f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186b039b37f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86b039b37f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186b039b37f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60976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44129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02244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05949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56450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13221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68094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688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48278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80064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357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874792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64YwNl1wr0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Chasing the Sun: Solar Patterns Presentation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DF69F9-3720-839D-39FB-FFA5F37B93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330" y="1598027"/>
            <a:ext cx="7695340" cy="93584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do we have day and night?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500" y="1274793"/>
            <a:ext cx="9144000" cy="37776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Earth spins on an axis</a:t>
            </a:r>
            <a:endParaRPr dirty="0"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https://www.youtube.com/watch?v=l64YwNl1wr0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Watch to 1 minute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69475" y="1903525"/>
            <a:ext cx="4670249" cy="311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sun moves across the sky during the day </a:t>
            </a:r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311700" y="1283575"/>
            <a:ext cx="8208600" cy="128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40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sun moves across our sky during the day because earth is spinning.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In the morning when the sun rises is starts in the east.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Then in the middle of the day the sun usually high above us in the middle of the sky.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At the end of the day the sun is setting in the west</a:t>
            </a:r>
            <a:endParaRPr/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0350" y="2649075"/>
            <a:ext cx="9144000" cy="2494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Let’s see where the sun is</a:t>
            </a:r>
            <a:endParaRPr dirty="0"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sun just rose a little bit ago so it should be in the east. 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We are going to go outside now and find the sun.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Then, after lunch we will stop and look to see if it is in the 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same spot.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What did you notice?</a:t>
            </a:r>
            <a:endParaRPr dirty="0"/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47800" y="1968000"/>
            <a:ext cx="2391800" cy="3105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Remember…</a:t>
            </a:r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Earth is spinning. 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Spinning causes day and night because some time our part of earth faces the sun and sometimes it looks away.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We don’t see the sun at night because our part of earth is facing away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The sun moves across the sky throughout the day because earth is spinning.</a:t>
            </a:r>
            <a:endParaRPr dirty="0"/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0350" y="3402525"/>
            <a:ext cx="9144000" cy="1740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222</Words>
  <Application>Microsoft Office PowerPoint</Application>
  <PresentationFormat>On-screen Show (16:9)</PresentationFormat>
  <Paragraphs>21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Open Sans</vt:lpstr>
      <vt:lpstr>Simple Light</vt:lpstr>
      <vt:lpstr>1_Simple Light</vt:lpstr>
      <vt:lpstr>PowerPoint Presentation</vt:lpstr>
      <vt:lpstr>Why do we have day and night?</vt:lpstr>
      <vt:lpstr>Earth spins on an axis</vt:lpstr>
      <vt:lpstr>The sun moves across the sky during the day </vt:lpstr>
      <vt:lpstr>Let’s see where the sun is</vt:lpstr>
      <vt:lpstr>Remember…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Zain Alexander Iqbal</cp:lastModifiedBy>
  <cp:revision>2</cp:revision>
  <dcterms:modified xsi:type="dcterms:W3CDTF">2023-09-20T21:27:55Z</dcterms:modified>
</cp:coreProperties>
</file>