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80"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embeddedFontLst>
    <p:embeddedFont>
      <p:font typeface="Dosis" panose="020F0502020204030204" pitchFamily="2" charset="0"/>
      <p:regular r:id="rId28"/>
      <p:bold r:id="rId29"/>
    </p:embeddedFont>
    <p:embeddedFont>
      <p:font typeface="Sniglet" panose="020B0604020202020204" charset="0"/>
      <p:regular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74" autoAdjust="0"/>
    <p:restoredTop sz="69755" autoAdjust="0"/>
  </p:normalViewPr>
  <p:slideViewPr>
    <p:cSldViewPr>
      <p:cViewPr varScale="1">
        <p:scale>
          <a:sx n="63" d="100"/>
          <a:sy n="63" d="100"/>
        </p:scale>
        <p:origin x="1218" y="4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779352704"/>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creativecommons.org/licenses/by-sa/3.0/deed.en" TargetMode="External"/><Relationship Id="rId3" Type="http://schemas.openxmlformats.org/officeDocument/2006/relationships/hyperlink" Target="https://commons.wikimedia.org/wiki/User:Husky" TargetMode="External"/><Relationship Id="rId7" Type="http://schemas.openxmlformats.org/officeDocument/2006/relationships/hyperlink" Target="https://en.wikipedia.org/wiki/en:Creative_Commons"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www.flickr.com/people/73536601@N00" TargetMode="External"/><Relationship Id="rId5" Type="http://schemas.openxmlformats.org/officeDocument/2006/relationships/hyperlink" Target="http://www.flickr.com/people/26098153@N03" TargetMode="External"/><Relationship Id="rId4" Type="http://schemas.openxmlformats.org/officeDocument/2006/relationships/hyperlink" Target="http://www.flickr.com/people/28470830@N07"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Shape 5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18" name="Shape 51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dirty="0"/>
              <a:t>Continuous Line Robots and Art Presentation, Continuous Line Robots and Art Activity,</a:t>
            </a:r>
            <a:r>
              <a:rPr lang="en-US" baseline="0" dirty="0"/>
              <a:t> TeachEngineering.org</a:t>
            </a:r>
            <a:endParaRPr dirty="0"/>
          </a:p>
        </p:txBody>
      </p:sp>
    </p:spTree>
    <p:extLst>
      <p:ext uri="{BB962C8B-B14F-4D97-AF65-F5344CB8AC3E}">
        <p14:creationId xmlns:p14="http://schemas.microsoft.com/office/powerpoint/2010/main" val="3986152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Shape 5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75" name="Shape 57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dirty="0"/>
              <a:t>Screenshot from a</a:t>
            </a:r>
            <a:r>
              <a:rPr lang="en-US" baseline="0" dirty="0"/>
              <a:t> website that is regularly updated with data from the Curiosity Rover. http://curiosityrover.com/rovermap1.html</a:t>
            </a:r>
            <a:endParaRPr dirty="0"/>
          </a:p>
        </p:txBody>
      </p:sp>
    </p:spTree>
    <p:extLst>
      <p:ext uri="{BB962C8B-B14F-4D97-AF65-F5344CB8AC3E}">
        <p14:creationId xmlns:p14="http://schemas.microsoft.com/office/powerpoint/2010/main" val="4160959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Shape 5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80" name="Shape 58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496382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Shape 5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85" name="Shape 5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6211765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Shape 5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90" name="Shape 5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dirty="0"/>
              <a:t>Answer: yes</a:t>
            </a:r>
            <a:endParaRPr dirty="0"/>
          </a:p>
        </p:txBody>
      </p:sp>
    </p:spTree>
    <p:extLst>
      <p:ext uri="{BB962C8B-B14F-4D97-AF65-F5344CB8AC3E}">
        <p14:creationId xmlns:p14="http://schemas.microsoft.com/office/powerpoint/2010/main" val="3968571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Shape 5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96" name="Shape 5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dirty="0"/>
              <a:t>Answer:</a:t>
            </a:r>
            <a:r>
              <a:rPr lang="en-US" baseline="0" dirty="0"/>
              <a:t> yes</a:t>
            </a:r>
            <a:endParaRPr dirty="0"/>
          </a:p>
        </p:txBody>
      </p:sp>
    </p:spTree>
    <p:extLst>
      <p:ext uri="{BB962C8B-B14F-4D97-AF65-F5344CB8AC3E}">
        <p14:creationId xmlns:p14="http://schemas.microsoft.com/office/powerpoint/2010/main" val="713734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Shape 6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02" name="Shape 60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dirty="0"/>
              <a:t>Play</a:t>
            </a:r>
            <a:r>
              <a:rPr lang="en-US" baseline="0" dirty="0"/>
              <a:t> for students a 3:25-minute video that is a great introduction to line as one of the seven elements of art.</a:t>
            </a:r>
            <a:endParaRPr lang="en-US" dirty="0"/>
          </a:p>
          <a:p>
            <a:pPr lvl="0">
              <a:spcBef>
                <a:spcPts val="0"/>
              </a:spcBef>
              <a:buNone/>
            </a:pPr>
            <a:r>
              <a:rPr lang="en-US" dirty="0"/>
              <a:t>Images</a:t>
            </a:r>
            <a:r>
              <a:rPr lang="en-US" baseline="0" dirty="0"/>
              <a:t> source (a montage of faces from four different works of art): 2009 </a:t>
            </a:r>
            <a:r>
              <a:rPr lang="en-US" sz="1100" b="0" i="0" u="none" strike="noStrike" kern="1200" dirty="0" err="1">
                <a:solidFill>
                  <a:schemeClr val="tx1"/>
                </a:solidFill>
                <a:effectLst/>
                <a:latin typeface="+mn-lt"/>
                <a:ea typeface="+mn-ea"/>
                <a:cs typeface="+mn-cs"/>
                <a:hlinkClick r:id="rId3" tooltip="User:Husky"/>
              </a:rPr>
              <a:t>User:Husky</a:t>
            </a:r>
            <a:r>
              <a:rPr lang="en-US" sz="1100" b="0" i="0" kern="1200" dirty="0">
                <a:solidFill>
                  <a:schemeClr val="tx1"/>
                </a:solidFill>
                <a:effectLst/>
                <a:latin typeface="+mn-lt"/>
                <a:ea typeface="+mn-ea"/>
                <a:cs typeface="+mn-cs"/>
              </a:rPr>
              <a:t> and </a:t>
            </a:r>
            <a:r>
              <a:rPr lang="en-US" sz="1100" b="0" i="0" u="none" strike="noStrike" kern="1200" dirty="0">
                <a:solidFill>
                  <a:schemeClr val="tx1"/>
                </a:solidFill>
                <a:effectLst/>
                <a:latin typeface="+mn-lt"/>
                <a:ea typeface="+mn-ea"/>
                <a:cs typeface="+mn-cs"/>
                <a:hlinkClick r:id="rId4"/>
              </a:rPr>
              <a:t>h3m3ls</a:t>
            </a:r>
            <a:r>
              <a:rPr lang="en-US" sz="1100" b="0" i="0" kern="1200" dirty="0">
                <a:solidFill>
                  <a:schemeClr val="tx1"/>
                </a:solidFill>
                <a:effectLst/>
                <a:latin typeface="+mn-lt"/>
                <a:ea typeface="+mn-ea"/>
                <a:cs typeface="+mn-cs"/>
              </a:rPr>
              <a:t>, </a:t>
            </a:r>
            <a:r>
              <a:rPr lang="en-US" sz="1100" b="0" i="0" u="none" strike="noStrike" kern="1200" dirty="0">
                <a:solidFill>
                  <a:schemeClr val="tx1"/>
                </a:solidFill>
                <a:effectLst/>
                <a:latin typeface="+mn-lt"/>
                <a:ea typeface="+mn-ea"/>
                <a:cs typeface="+mn-cs"/>
                <a:hlinkClick r:id="rId5"/>
              </a:rPr>
              <a:t>Mischa de </a:t>
            </a:r>
            <a:r>
              <a:rPr lang="en-US" sz="1100" b="0" i="0" u="none" strike="noStrike" kern="1200" dirty="0" err="1">
                <a:solidFill>
                  <a:schemeClr val="tx1"/>
                </a:solidFill>
                <a:effectLst/>
                <a:latin typeface="+mn-lt"/>
                <a:ea typeface="+mn-ea"/>
                <a:cs typeface="+mn-cs"/>
                <a:hlinkClick r:id="rId5"/>
              </a:rPr>
              <a:t>Muynck</a:t>
            </a:r>
            <a:r>
              <a:rPr lang="en-US" sz="1100" b="0" i="0" kern="1200" dirty="0">
                <a:solidFill>
                  <a:schemeClr val="tx1"/>
                </a:solidFill>
                <a:effectLst/>
                <a:latin typeface="+mn-lt"/>
                <a:ea typeface="+mn-ea"/>
                <a:cs typeface="+mn-cs"/>
              </a:rPr>
              <a:t> and </a:t>
            </a:r>
            <a:r>
              <a:rPr lang="en-US" sz="1100" b="0" i="0" u="none" strike="noStrike" kern="1200" dirty="0">
                <a:solidFill>
                  <a:schemeClr val="tx1"/>
                </a:solidFill>
                <a:effectLst/>
                <a:latin typeface="+mn-lt"/>
                <a:ea typeface="+mn-ea"/>
                <a:cs typeface="+mn-cs"/>
                <a:hlinkClick r:id="rId6"/>
              </a:rPr>
              <a:t>Niels</a:t>
            </a:r>
            <a:r>
              <a:rPr lang="en-US" sz="1100" b="0" i="0" u="none" strike="noStrike" kern="1200" dirty="0">
                <a:solidFill>
                  <a:schemeClr val="tx1"/>
                </a:solidFill>
                <a:effectLst/>
                <a:latin typeface="+mn-lt"/>
                <a:ea typeface="+mn-ea"/>
                <a:cs typeface="+mn-cs"/>
              </a:rPr>
              <a:t>, </a:t>
            </a:r>
            <a:r>
              <a:rPr lang="en-US" baseline="0" dirty="0"/>
              <a:t>Wikimedia Commons https://commons.wikimedia.org/wiki/File:Art-portrait-collage_2.jpg </a:t>
            </a:r>
            <a:r>
              <a:rPr lang="en-US" sz="1100" b="0" i="0" u="none" strike="noStrike" kern="1200" dirty="0">
                <a:solidFill>
                  <a:schemeClr val="tx1"/>
                </a:solidFill>
                <a:effectLst/>
                <a:latin typeface="+mn-lt"/>
                <a:ea typeface="+mn-ea"/>
                <a:cs typeface="+mn-cs"/>
                <a:hlinkClick r:id="rId7" tooltip="w:en:Creative Commons"/>
              </a:rPr>
              <a:t>Creative Commons</a:t>
            </a:r>
            <a:r>
              <a:rPr lang="en-US" sz="1100" b="0" i="0" kern="1200" dirty="0">
                <a:solidFill>
                  <a:schemeClr val="tx1"/>
                </a:solidFill>
                <a:effectLst/>
                <a:latin typeface="+mn-lt"/>
                <a:ea typeface="+mn-ea"/>
                <a:cs typeface="+mn-cs"/>
              </a:rPr>
              <a:t> </a:t>
            </a:r>
            <a:r>
              <a:rPr lang="en-US" sz="1100" b="0" i="0" u="none" strike="noStrike" kern="1200" dirty="0">
                <a:solidFill>
                  <a:schemeClr val="tx1"/>
                </a:solidFill>
                <a:effectLst/>
                <a:latin typeface="+mn-lt"/>
                <a:ea typeface="+mn-ea"/>
                <a:cs typeface="+mn-cs"/>
                <a:hlinkClick r:id="rId8"/>
              </a:rPr>
              <a:t>Attribution-Share Alike 3.0 </a:t>
            </a:r>
            <a:r>
              <a:rPr lang="en-US" sz="1100" b="0" i="0" u="none" strike="noStrike" kern="1200" dirty="0" err="1">
                <a:solidFill>
                  <a:schemeClr val="tx1"/>
                </a:solidFill>
                <a:effectLst/>
                <a:latin typeface="+mn-lt"/>
                <a:ea typeface="+mn-ea"/>
                <a:cs typeface="+mn-cs"/>
                <a:hlinkClick r:id="rId8"/>
              </a:rPr>
              <a:t>Unported</a:t>
            </a:r>
            <a:r>
              <a:rPr lang="en-US" sz="1100" b="0" i="0" kern="1200" dirty="0">
                <a:solidFill>
                  <a:schemeClr val="tx1"/>
                </a:solidFill>
                <a:effectLst/>
                <a:latin typeface="+mn-lt"/>
                <a:ea typeface="+mn-ea"/>
                <a:cs typeface="+mn-cs"/>
              </a:rPr>
              <a:t> license</a:t>
            </a:r>
            <a:endParaRPr dirty="0"/>
          </a:p>
        </p:txBody>
      </p:sp>
    </p:spTree>
    <p:extLst>
      <p:ext uri="{BB962C8B-B14F-4D97-AF65-F5344CB8AC3E}">
        <p14:creationId xmlns:p14="http://schemas.microsoft.com/office/powerpoint/2010/main" val="3406935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Shape 6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08" name="Shape 60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source (Portrait photograph </a:t>
            </a:r>
            <a:r>
              <a:rPr lang="en-US" baseline="0" dirty="0"/>
              <a:t>of P</a:t>
            </a:r>
            <a:r>
              <a:rPr lang="en-US" dirty="0"/>
              <a:t>icasso in 1908)</a:t>
            </a:r>
            <a:r>
              <a:rPr lang="en-US" baseline="0" dirty="0"/>
              <a:t> [PD] Photo © </a:t>
            </a:r>
            <a:r>
              <a:rPr lang="en-US" dirty="0"/>
              <a:t>RMN-Grand </a:t>
            </a:r>
            <a:r>
              <a:rPr lang="en-US" dirty="0" err="1"/>
              <a:t>Palais</a:t>
            </a:r>
            <a:r>
              <a:rPr lang="en-US" dirty="0"/>
              <a:t> (</a:t>
            </a:r>
            <a:r>
              <a:rPr lang="en-US" dirty="0" err="1"/>
              <a:t>Musée</a:t>
            </a:r>
            <a:r>
              <a:rPr lang="en-US" dirty="0"/>
              <a:t> Picasso de Paris), Wikimedia</a:t>
            </a:r>
            <a:r>
              <a:rPr lang="en-US" baseline="0" dirty="0"/>
              <a:t> Commons https://commons.wikimedia.org/wiki/File:Portrait_de_Picasso,_1908.jpg</a:t>
            </a:r>
            <a:endParaRPr lang="en-US" dirty="0"/>
          </a:p>
          <a:p>
            <a:pPr lvl="0" rtl="0">
              <a:spcBef>
                <a:spcPts val="0"/>
              </a:spcBef>
              <a:buNone/>
            </a:pPr>
            <a:endParaRPr dirty="0"/>
          </a:p>
        </p:txBody>
      </p:sp>
    </p:spTree>
    <p:extLst>
      <p:ext uri="{BB962C8B-B14F-4D97-AF65-F5344CB8AC3E}">
        <p14:creationId xmlns:p14="http://schemas.microsoft.com/office/powerpoint/2010/main" val="3682209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Shape 6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15" name="Shape 6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source</a:t>
            </a:r>
            <a:r>
              <a:rPr lang="en-US" baseline="0" dirty="0"/>
              <a:t> (</a:t>
            </a:r>
            <a:r>
              <a:rPr lang="en-US" dirty="0"/>
              <a:t>The Old Guitarist by Pablo Picasso, 1903):</a:t>
            </a:r>
            <a:r>
              <a:rPr lang="en-US" baseline="0" dirty="0"/>
              <a:t> The Art Institute of Chicago, Wikimedia Commons https://en.wikipedia.org/wiki/File:Old_guitarist_chicago.jpg</a:t>
            </a:r>
            <a:endParaRPr dirty="0"/>
          </a:p>
        </p:txBody>
      </p:sp>
    </p:spTree>
    <p:extLst>
      <p:ext uri="{BB962C8B-B14F-4D97-AF65-F5344CB8AC3E}">
        <p14:creationId xmlns:p14="http://schemas.microsoft.com/office/powerpoint/2010/main" val="38170260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Shape 6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22" name="Shape 6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source</a:t>
            </a:r>
            <a:r>
              <a:rPr lang="en-US" baseline="0" dirty="0"/>
              <a:t> (</a:t>
            </a:r>
            <a:r>
              <a:rPr lang="en-US" dirty="0"/>
              <a:t>Three Musicians by Pablo Picasso, 1921):</a:t>
            </a:r>
            <a:r>
              <a:rPr lang="en-US" baseline="0" dirty="0"/>
              <a:t> </a:t>
            </a:r>
            <a:r>
              <a:rPr lang="en-US" baseline="0" dirty="0" err="1"/>
              <a:t>MoMa</a:t>
            </a:r>
            <a:r>
              <a:rPr lang="en-US" baseline="0" dirty="0"/>
              <a:t>, Wikimedia Commons https://en.wikipedia.org/wiki/File:Picasso_three_musicians_moma_2006.jpg</a:t>
            </a:r>
            <a:endParaRPr lang="en-US" dirty="0"/>
          </a:p>
          <a:p>
            <a:pPr lvl="0" rtl="0">
              <a:spcBef>
                <a:spcPts val="0"/>
              </a:spcBef>
              <a:buNone/>
            </a:pPr>
            <a:endParaRPr dirty="0"/>
          </a:p>
        </p:txBody>
      </p:sp>
    </p:spTree>
    <p:extLst>
      <p:ext uri="{BB962C8B-B14F-4D97-AF65-F5344CB8AC3E}">
        <p14:creationId xmlns:p14="http://schemas.microsoft.com/office/powerpoint/2010/main" val="658756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Shape 6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29" name="Shape 6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source</a:t>
            </a:r>
            <a:r>
              <a:rPr lang="en-US" baseline="0" dirty="0"/>
              <a:t> (</a:t>
            </a:r>
            <a:r>
              <a:rPr lang="en-US" dirty="0"/>
              <a:t>The Weeping Woman by Pablo Picasso, 1937):</a:t>
            </a:r>
            <a:r>
              <a:rPr lang="en-US" baseline="0" dirty="0"/>
              <a:t> © Tate London, Wikimedia Commons https://en.wikipedia.org/wiki/File:Picasso_The_Weeping_Woman_Tate_identifier_T05010_10.jpg</a:t>
            </a:r>
            <a:endParaRPr lang="en-US" dirty="0"/>
          </a:p>
        </p:txBody>
      </p:sp>
    </p:spTree>
    <p:extLst>
      <p:ext uri="{BB962C8B-B14F-4D97-AF65-F5344CB8AC3E}">
        <p14:creationId xmlns:p14="http://schemas.microsoft.com/office/powerpoint/2010/main" val="763058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Shape 5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24" name="Shape 52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latin typeface="Dosis"/>
                <a:ea typeface="Dosis"/>
                <a:cs typeface="Dosis"/>
                <a:sym typeface="Dosis"/>
              </a:rPr>
              <a:t>Photo source</a:t>
            </a:r>
            <a:r>
              <a:rPr lang="en" baseline="0" dirty="0">
                <a:latin typeface="Dosis"/>
                <a:ea typeface="Dosis"/>
                <a:cs typeface="Dosis"/>
                <a:sym typeface="Dosis"/>
              </a:rPr>
              <a:t> (box of donuts): </a:t>
            </a:r>
            <a:r>
              <a:rPr lang="en" dirty="0">
                <a:latin typeface="Dosis"/>
                <a:ea typeface="Dosis"/>
                <a:cs typeface="Dosis"/>
                <a:sym typeface="Dosis"/>
              </a:rPr>
              <a:t>2007 </a:t>
            </a:r>
            <a:r>
              <a:rPr lang="en" dirty="0">
                <a:solidFill>
                  <a:srgbClr val="252525"/>
                </a:solidFill>
                <a:highlight>
                  <a:srgbClr val="F9F9F9"/>
                </a:highlight>
                <a:latin typeface="Dosis"/>
                <a:ea typeface="Dosis"/>
                <a:cs typeface="Dosis"/>
                <a:sym typeface="Dosis"/>
              </a:rPr>
              <a:t>lucianvenutian, Wikimedia Commons </a:t>
            </a:r>
            <a:r>
              <a:rPr lang="en-US" dirty="0">
                <a:solidFill>
                  <a:srgbClr val="252525"/>
                </a:solidFill>
                <a:highlight>
                  <a:srgbClr val="F9F9F9"/>
                </a:highlight>
                <a:latin typeface="Dosis"/>
                <a:ea typeface="Dosis"/>
                <a:cs typeface="Dosis"/>
                <a:sym typeface="Dosis"/>
              </a:rPr>
              <a:t>https://commons.wikimedia.org/wiki/File:Donuts.jpg</a:t>
            </a:r>
            <a:endParaRPr lang="en" dirty="0">
              <a:solidFill>
                <a:srgbClr val="252525"/>
              </a:solidFill>
              <a:highlight>
                <a:srgbClr val="F9F9F9"/>
              </a:highlight>
              <a:latin typeface="Dosis"/>
              <a:ea typeface="Dosis"/>
              <a:cs typeface="Dosis"/>
              <a:sym typeface="Dosis"/>
            </a:endParaRPr>
          </a:p>
          <a:p>
            <a:pPr lvl="0" rtl="0">
              <a:spcBef>
                <a:spcPts val="0"/>
              </a:spcBef>
              <a:buNone/>
            </a:pPr>
            <a:endParaRPr dirty="0"/>
          </a:p>
        </p:txBody>
      </p:sp>
    </p:spTree>
    <p:extLst>
      <p:ext uri="{BB962C8B-B14F-4D97-AF65-F5344CB8AC3E}">
        <p14:creationId xmlns:p14="http://schemas.microsoft.com/office/powerpoint/2010/main" val="31779734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Shape 6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36" name="Shape 63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sources: Pablo Picasso</a:t>
            </a:r>
            <a:r>
              <a:rPr lang="en-US" baseline="0" dirty="0"/>
              <a:t> [</a:t>
            </a:r>
            <a:r>
              <a:rPr lang="en-US" dirty="0"/>
              <a:t>public domain] https://www.pinterest.com/pin/135600638750826602/</a:t>
            </a:r>
          </a:p>
        </p:txBody>
      </p:sp>
    </p:spTree>
    <p:extLst>
      <p:ext uri="{BB962C8B-B14F-4D97-AF65-F5344CB8AC3E}">
        <p14:creationId xmlns:p14="http://schemas.microsoft.com/office/powerpoint/2010/main" val="14150607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Shape 6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43" name="Shape 6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sources: Pablo Picasso</a:t>
            </a:r>
            <a:r>
              <a:rPr lang="en-US" baseline="0" dirty="0"/>
              <a:t> [</a:t>
            </a:r>
            <a:r>
              <a:rPr lang="en-US" dirty="0"/>
              <a:t>public domain] https://www.pinterest.com/pin/135600638750826602/</a:t>
            </a:r>
          </a:p>
        </p:txBody>
      </p:sp>
    </p:spTree>
    <p:extLst>
      <p:ext uri="{BB962C8B-B14F-4D97-AF65-F5344CB8AC3E}">
        <p14:creationId xmlns:p14="http://schemas.microsoft.com/office/powerpoint/2010/main" val="2505882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Shape 6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51" name="Shape 6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sources: Pablo Picasso</a:t>
            </a:r>
            <a:r>
              <a:rPr lang="en-US" baseline="0" dirty="0"/>
              <a:t> [</a:t>
            </a:r>
            <a:r>
              <a:rPr lang="en-US" dirty="0"/>
              <a:t>public domain] https://www.pinterest.com/pin/135600638750826602/</a:t>
            </a:r>
          </a:p>
        </p:txBody>
      </p:sp>
    </p:spTree>
    <p:extLst>
      <p:ext uri="{BB962C8B-B14F-4D97-AF65-F5344CB8AC3E}">
        <p14:creationId xmlns:p14="http://schemas.microsoft.com/office/powerpoint/2010/main" val="16717544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Shape 6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58" name="Shape 65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sources: Pablo Picasso</a:t>
            </a:r>
            <a:r>
              <a:rPr lang="en-US" baseline="0" dirty="0"/>
              <a:t> [</a:t>
            </a:r>
            <a:r>
              <a:rPr lang="en-US" dirty="0"/>
              <a:t>public domain] https://www.pinterest.com/pin/135600638750826602/</a:t>
            </a:r>
          </a:p>
        </p:txBody>
      </p:sp>
    </p:spTree>
    <p:extLst>
      <p:ext uri="{BB962C8B-B14F-4D97-AF65-F5344CB8AC3E}">
        <p14:creationId xmlns:p14="http://schemas.microsoft.com/office/powerpoint/2010/main" val="27439056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Shape 6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65" name="Shape 66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dirty="0"/>
              <a:t>Photograph source: © </a:t>
            </a:r>
            <a:r>
              <a:rPr lang="en-US" sz="1100" kern="1200" dirty="0">
                <a:solidFill>
                  <a:schemeClr val="tx1"/>
                </a:solidFill>
                <a:effectLst/>
                <a:latin typeface="+mn-lt"/>
                <a:ea typeface="+mn-ea"/>
                <a:cs typeface="+mn-cs"/>
              </a:rPr>
              <a:t>2015 Carrie Beth </a:t>
            </a:r>
            <a:r>
              <a:rPr lang="en-US" sz="1100" kern="1200" dirty="0" err="1">
                <a:solidFill>
                  <a:schemeClr val="tx1"/>
                </a:solidFill>
                <a:effectLst/>
                <a:latin typeface="+mn-lt"/>
                <a:ea typeface="+mn-ea"/>
                <a:cs typeface="+mn-cs"/>
              </a:rPr>
              <a:t>Rykowski</a:t>
            </a:r>
            <a:r>
              <a:rPr lang="en-US" sz="1100" kern="1200" dirty="0">
                <a:solidFill>
                  <a:schemeClr val="tx1"/>
                </a:solidFill>
                <a:effectLst/>
                <a:latin typeface="+mn-lt"/>
                <a:ea typeface="+mn-ea"/>
                <a:cs typeface="+mn-cs"/>
              </a:rPr>
              <a:t>, Georgia Tech Research Institute</a:t>
            </a:r>
            <a:endParaRPr dirty="0"/>
          </a:p>
        </p:txBody>
      </p:sp>
    </p:spTree>
    <p:extLst>
      <p:ext uri="{BB962C8B-B14F-4D97-AF65-F5344CB8AC3E}">
        <p14:creationId xmlns:p14="http://schemas.microsoft.com/office/powerpoint/2010/main" val="8237701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Shape 6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72" name="Shape 67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dirty="0"/>
          </a:p>
        </p:txBody>
      </p:sp>
    </p:spTree>
    <p:extLst>
      <p:ext uri="{BB962C8B-B14F-4D97-AF65-F5344CB8AC3E}">
        <p14:creationId xmlns:p14="http://schemas.microsoft.com/office/powerpoint/2010/main" val="2165041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Shape 5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32" name="Shape 53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latin typeface="Dosis"/>
                <a:ea typeface="Dosis"/>
                <a:cs typeface="Dosis"/>
                <a:sym typeface="Dosis"/>
              </a:rPr>
              <a:t>Photo source</a:t>
            </a:r>
            <a:r>
              <a:rPr lang="en" baseline="0" dirty="0">
                <a:latin typeface="Dosis"/>
                <a:ea typeface="Dosis"/>
                <a:cs typeface="Dosis"/>
                <a:sym typeface="Dosis"/>
              </a:rPr>
              <a:t> (box of donuts): </a:t>
            </a:r>
            <a:r>
              <a:rPr lang="en" dirty="0">
                <a:latin typeface="Dosis"/>
                <a:ea typeface="Dosis"/>
                <a:cs typeface="Dosis"/>
                <a:sym typeface="Dosis"/>
              </a:rPr>
              <a:t>2007 </a:t>
            </a:r>
            <a:r>
              <a:rPr lang="en" dirty="0">
                <a:solidFill>
                  <a:srgbClr val="252525"/>
                </a:solidFill>
                <a:highlight>
                  <a:srgbClr val="F9F9F9"/>
                </a:highlight>
                <a:latin typeface="Dosis"/>
                <a:ea typeface="Dosis"/>
                <a:cs typeface="Dosis"/>
                <a:sym typeface="Dosis"/>
              </a:rPr>
              <a:t>lucianvenutian, Wikimedia Commons </a:t>
            </a:r>
            <a:r>
              <a:rPr lang="en-US" dirty="0">
                <a:solidFill>
                  <a:srgbClr val="252525"/>
                </a:solidFill>
                <a:highlight>
                  <a:srgbClr val="F9F9F9"/>
                </a:highlight>
                <a:latin typeface="Dosis"/>
                <a:ea typeface="Dosis"/>
                <a:cs typeface="Dosis"/>
                <a:sym typeface="Dosis"/>
              </a:rPr>
              <a:t>https://commons.wikimedia.org/wiki/File:Donuts.jpg</a:t>
            </a:r>
            <a:endParaRPr lang="en" dirty="0">
              <a:solidFill>
                <a:srgbClr val="252525"/>
              </a:solidFill>
              <a:highlight>
                <a:srgbClr val="F9F9F9"/>
              </a:highlight>
              <a:latin typeface="Dosis"/>
              <a:ea typeface="Dosis"/>
              <a:cs typeface="Dosis"/>
              <a:sym typeface="Dosis"/>
            </a:endParaRPr>
          </a:p>
        </p:txBody>
      </p:sp>
    </p:spTree>
    <p:extLst>
      <p:ext uri="{BB962C8B-B14F-4D97-AF65-F5344CB8AC3E}">
        <p14:creationId xmlns:p14="http://schemas.microsoft.com/office/powerpoint/2010/main" val="772304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Shape 5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40" name="Shape 54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latin typeface="Dosis"/>
                <a:ea typeface="Dosis"/>
                <a:cs typeface="Dosis"/>
                <a:sym typeface="Dosis"/>
              </a:rPr>
              <a:t>Photo source</a:t>
            </a:r>
            <a:r>
              <a:rPr lang="en" baseline="0" dirty="0">
                <a:latin typeface="Dosis"/>
                <a:ea typeface="Dosis"/>
                <a:cs typeface="Dosis"/>
                <a:sym typeface="Dosis"/>
              </a:rPr>
              <a:t> (box of donuts): </a:t>
            </a:r>
            <a:r>
              <a:rPr lang="en" dirty="0">
                <a:latin typeface="Dosis"/>
                <a:ea typeface="Dosis"/>
                <a:cs typeface="Dosis"/>
                <a:sym typeface="Dosis"/>
              </a:rPr>
              <a:t>2007 </a:t>
            </a:r>
            <a:r>
              <a:rPr lang="en" dirty="0">
                <a:solidFill>
                  <a:srgbClr val="252525"/>
                </a:solidFill>
                <a:highlight>
                  <a:srgbClr val="F9F9F9"/>
                </a:highlight>
                <a:latin typeface="Dosis"/>
                <a:ea typeface="Dosis"/>
                <a:cs typeface="Dosis"/>
                <a:sym typeface="Dosis"/>
              </a:rPr>
              <a:t>lucianvenutian, Wikimedia Commons </a:t>
            </a:r>
            <a:r>
              <a:rPr lang="en-US" dirty="0">
                <a:solidFill>
                  <a:srgbClr val="252525"/>
                </a:solidFill>
                <a:highlight>
                  <a:srgbClr val="F9F9F9"/>
                </a:highlight>
                <a:latin typeface="Dosis"/>
                <a:ea typeface="Dosis"/>
                <a:cs typeface="Dosis"/>
                <a:sym typeface="Dosis"/>
              </a:rPr>
              <a:t>https://commons.wikimedia.org/wiki/File:Donuts.jpg</a:t>
            </a:r>
            <a:endParaRPr lang="en" dirty="0">
              <a:solidFill>
                <a:srgbClr val="252525"/>
              </a:solidFill>
              <a:highlight>
                <a:srgbClr val="F9F9F9"/>
              </a:highlight>
              <a:latin typeface="Dosis"/>
              <a:ea typeface="Dosis"/>
              <a:cs typeface="Dosis"/>
              <a:sym typeface="Dosis"/>
            </a:endParaRPr>
          </a:p>
          <a:p>
            <a:pPr lvl="0" rtl="0">
              <a:spcBef>
                <a:spcPts val="0"/>
              </a:spcBef>
              <a:buNone/>
            </a:pPr>
            <a:endParaRPr dirty="0"/>
          </a:p>
        </p:txBody>
      </p:sp>
    </p:spTree>
    <p:extLst>
      <p:ext uri="{BB962C8B-B14F-4D97-AF65-F5344CB8AC3E}">
        <p14:creationId xmlns:p14="http://schemas.microsoft.com/office/powerpoint/2010/main" val="451950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Shape 5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48" name="Shape 54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sz="1100" b="0" i="0" kern="1200" dirty="0">
                <a:solidFill>
                  <a:schemeClr val="tx1"/>
                </a:solidFill>
                <a:effectLst/>
                <a:latin typeface="+mn-lt"/>
                <a:ea typeface="+mn-ea"/>
                <a:cs typeface="+mn-cs"/>
              </a:rPr>
              <a:t>The fascinating surface of Jupiter’s icy moon Europa looms large in this newly-reprocessed color view, made from images taken by NASA's Galileo spacecraft in the late 1990s. This is the color view of Europa from Galileo that shows the largest portion of the moon's surface at the highest resolution.</a:t>
            </a:r>
          </a:p>
          <a:p>
            <a:pPr lvl="0">
              <a:spcBef>
                <a:spcPts val="0"/>
              </a:spcBef>
              <a:buNone/>
            </a:pPr>
            <a:r>
              <a:rPr lang="en-US" dirty="0"/>
              <a:t>Image source:</a:t>
            </a:r>
            <a:r>
              <a:rPr lang="en-US" baseline="0" dirty="0"/>
              <a:t> </a:t>
            </a:r>
            <a:r>
              <a:rPr lang="en-US" sz="1100" b="0" i="0" kern="1200" dirty="0">
                <a:solidFill>
                  <a:schemeClr val="tx1"/>
                </a:solidFill>
                <a:effectLst/>
                <a:latin typeface="+mn-lt"/>
                <a:ea typeface="+mn-ea"/>
                <a:cs typeface="+mn-cs"/>
              </a:rPr>
              <a:t>NASA/JPL-Caltech/SETI Institute https://www.nasa.gov/europa/overview/index.html </a:t>
            </a:r>
            <a:endParaRPr lang="en-US" b="0" i="0" baseline="0" dirty="0"/>
          </a:p>
        </p:txBody>
      </p:sp>
    </p:spTree>
    <p:extLst>
      <p:ext uri="{BB962C8B-B14F-4D97-AF65-F5344CB8AC3E}">
        <p14:creationId xmlns:p14="http://schemas.microsoft.com/office/powerpoint/2010/main" val="27241813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Shape 5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56" name="Shape 55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sz="1100" b="0" i="0" kern="1200" dirty="0">
                <a:solidFill>
                  <a:schemeClr val="tx1"/>
                </a:solidFill>
                <a:effectLst/>
                <a:latin typeface="+mn-lt"/>
                <a:ea typeface="+mn-ea"/>
                <a:cs typeface="+mn-cs"/>
              </a:rPr>
              <a:t>The fascinating surface of Jupiter’s icy moon Europa looms large in this newly-reprocessed color view, made from images taken by NASA's Galileo spacecraft in the late 1990s. This is the color view of Europa from Galileo that shows the largest portion of the moon's surface at the highest resolution.</a:t>
            </a:r>
          </a:p>
          <a:p>
            <a:pPr lvl="0">
              <a:spcBef>
                <a:spcPts val="0"/>
              </a:spcBef>
              <a:buNone/>
            </a:pPr>
            <a:r>
              <a:rPr lang="en-US" dirty="0"/>
              <a:t>Image source:</a:t>
            </a:r>
            <a:r>
              <a:rPr lang="en-US" baseline="0" dirty="0"/>
              <a:t> </a:t>
            </a:r>
            <a:r>
              <a:rPr lang="en-US" sz="1100" b="0" i="0" kern="1200" dirty="0">
                <a:solidFill>
                  <a:schemeClr val="tx1"/>
                </a:solidFill>
                <a:effectLst/>
                <a:latin typeface="+mn-lt"/>
                <a:ea typeface="+mn-ea"/>
                <a:cs typeface="+mn-cs"/>
              </a:rPr>
              <a:t>NASA/JPL-Caltech/SETI Institute https://www.nasa.gov/europa/overview/index.html </a:t>
            </a:r>
            <a:endParaRPr lang="en-US" b="0" i="0" baseline="0" dirty="0"/>
          </a:p>
        </p:txBody>
      </p:sp>
    </p:spTree>
    <p:extLst>
      <p:ext uri="{BB962C8B-B14F-4D97-AF65-F5344CB8AC3E}">
        <p14:creationId xmlns:p14="http://schemas.microsoft.com/office/powerpoint/2010/main" val="655612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Shape 5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64" name="Shape 56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839529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Shape 5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69" name="Shape 56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dirty="0"/>
              <a:t>Image source: 201_ </a:t>
            </a:r>
            <a:r>
              <a:rPr lang="en-US" baseline="0" dirty="0"/>
              <a:t>Georgia Tech Research Institute </a:t>
            </a:r>
            <a:endParaRPr dirty="0"/>
          </a:p>
        </p:txBody>
      </p:sp>
    </p:spTree>
    <p:extLst>
      <p:ext uri="{BB962C8B-B14F-4D97-AF65-F5344CB8AC3E}">
        <p14:creationId xmlns:p14="http://schemas.microsoft.com/office/powerpoint/2010/main" val="3834170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Shape 5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75" name="Shape 57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dirty="0"/>
          </a:p>
        </p:txBody>
      </p:sp>
    </p:spTree>
    <p:extLst>
      <p:ext uri="{BB962C8B-B14F-4D97-AF65-F5344CB8AC3E}">
        <p14:creationId xmlns:p14="http://schemas.microsoft.com/office/powerpoint/2010/main" val="2018875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160"/>
        <p:cNvGrpSpPr/>
        <p:nvPr/>
      </p:nvGrpSpPr>
      <p:grpSpPr>
        <a:xfrm>
          <a:off x="0" y="0"/>
          <a:ext cx="0" cy="0"/>
          <a:chOff x="0" y="0"/>
          <a:chExt cx="0" cy="0"/>
        </a:xfrm>
      </p:grpSpPr>
      <p:sp>
        <p:nvSpPr>
          <p:cNvPr id="161" name="Shape 161"/>
          <p:cNvSpPr txBox="1">
            <a:spLocks noGrp="1"/>
          </p:cNvSpPr>
          <p:nvPr>
            <p:ph type="ctrTitle"/>
          </p:nvPr>
        </p:nvSpPr>
        <p:spPr>
          <a:xfrm>
            <a:off x="2305100" y="1161050"/>
            <a:ext cx="6153000" cy="1159799"/>
          </a:xfrm>
          <a:prstGeom prst="rect">
            <a:avLst/>
          </a:prstGeom>
        </p:spPr>
        <p:txBody>
          <a:bodyPr lIns="91425" tIns="91425" rIns="91425" bIns="91425" anchor="ctr" anchorCtr="0"/>
          <a:lstStyle>
            <a:lvl1pPr lvl="0" algn="r">
              <a:spcBef>
                <a:spcPts val="0"/>
              </a:spcBef>
              <a:buClr>
                <a:srgbClr val="1C4587"/>
              </a:buClr>
              <a:buSzPct val="100000"/>
              <a:defRPr sz="4800" b="0">
                <a:solidFill>
                  <a:srgbClr val="1C4587"/>
                </a:solidFill>
              </a:defRPr>
            </a:lvl1pPr>
            <a:lvl2pPr lvl="1" algn="r">
              <a:spcBef>
                <a:spcPts val="0"/>
              </a:spcBef>
              <a:buClr>
                <a:srgbClr val="1C4587"/>
              </a:buClr>
              <a:buSzPct val="100000"/>
              <a:defRPr sz="4800" b="0">
                <a:solidFill>
                  <a:srgbClr val="1C4587"/>
                </a:solidFill>
              </a:defRPr>
            </a:lvl2pPr>
            <a:lvl3pPr lvl="2" algn="r">
              <a:spcBef>
                <a:spcPts val="0"/>
              </a:spcBef>
              <a:buClr>
                <a:srgbClr val="1C4587"/>
              </a:buClr>
              <a:buSzPct val="100000"/>
              <a:defRPr sz="4800" b="0">
                <a:solidFill>
                  <a:srgbClr val="1C4587"/>
                </a:solidFill>
              </a:defRPr>
            </a:lvl3pPr>
            <a:lvl4pPr lvl="3" algn="r">
              <a:spcBef>
                <a:spcPts val="0"/>
              </a:spcBef>
              <a:buClr>
                <a:srgbClr val="1C4587"/>
              </a:buClr>
              <a:buSzPct val="100000"/>
              <a:defRPr sz="4800" b="0">
                <a:solidFill>
                  <a:srgbClr val="1C4587"/>
                </a:solidFill>
              </a:defRPr>
            </a:lvl4pPr>
            <a:lvl5pPr lvl="4" algn="r">
              <a:spcBef>
                <a:spcPts val="0"/>
              </a:spcBef>
              <a:buClr>
                <a:srgbClr val="1C4587"/>
              </a:buClr>
              <a:buSzPct val="100000"/>
              <a:defRPr sz="4800" b="0">
                <a:solidFill>
                  <a:srgbClr val="1C4587"/>
                </a:solidFill>
              </a:defRPr>
            </a:lvl5pPr>
            <a:lvl6pPr lvl="5" algn="r">
              <a:spcBef>
                <a:spcPts val="0"/>
              </a:spcBef>
              <a:buClr>
                <a:srgbClr val="1C4587"/>
              </a:buClr>
              <a:buSzPct val="100000"/>
              <a:defRPr sz="4800" b="0">
                <a:solidFill>
                  <a:srgbClr val="1C4587"/>
                </a:solidFill>
              </a:defRPr>
            </a:lvl6pPr>
            <a:lvl7pPr lvl="6" algn="r">
              <a:spcBef>
                <a:spcPts val="0"/>
              </a:spcBef>
              <a:buClr>
                <a:srgbClr val="1C4587"/>
              </a:buClr>
              <a:buSzPct val="100000"/>
              <a:defRPr sz="4800" b="0">
                <a:solidFill>
                  <a:srgbClr val="1C4587"/>
                </a:solidFill>
              </a:defRPr>
            </a:lvl7pPr>
            <a:lvl8pPr lvl="7" algn="r">
              <a:spcBef>
                <a:spcPts val="0"/>
              </a:spcBef>
              <a:buClr>
                <a:srgbClr val="1C4587"/>
              </a:buClr>
              <a:buSzPct val="100000"/>
              <a:defRPr sz="4800" b="0">
                <a:solidFill>
                  <a:srgbClr val="1C4587"/>
                </a:solidFill>
              </a:defRPr>
            </a:lvl8pPr>
            <a:lvl9pPr lvl="8" algn="r">
              <a:spcBef>
                <a:spcPts val="0"/>
              </a:spcBef>
              <a:buClr>
                <a:srgbClr val="1C4587"/>
              </a:buClr>
              <a:buSzPct val="100000"/>
              <a:defRPr sz="4800" b="0">
                <a:solidFill>
                  <a:srgbClr val="1C4587"/>
                </a:solidFill>
              </a:defRPr>
            </a:lvl9pPr>
          </a:lstStyle>
          <a:p>
            <a:endParaRPr/>
          </a:p>
        </p:txBody>
      </p:sp>
      <p:sp>
        <p:nvSpPr>
          <p:cNvPr id="162" name="Shape 162"/>
          <p:cNvSpPr/>
          <p:nvPr/>
        </p:nvSpPr>
        <p:spPr>
          <a:xfrm>
            <a:off x="723692" y="4220090"/>
            <a:ext cx="794875" cy="985737"/>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3" name="Shape 163"/>
          <p:cNvSpPr/>
          <p:nvPr/>
        </p:nvSpPr>
        <p:spPr>
          <a:xfrm>
            <a:off x="-58318" y="3053286"/>
            <a:ext cx="782014" cy="890356"/>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4" name="Shape 164"/>
          <p:cNvSpPr/>
          <p:nvPr/>
        </p:nvSpPr>
        <p:spPr>
          <a:xfrm>
            <a:off x="4025101" y="3422420"/>
            <a:ext cx="370864" cy="809587"/>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5" name="Shape 165"/>
          <p:cNvSpPr/>
          <p:nvPr/>
        </p:nvSpPr>
        <p:spPr>
          <a:xfrm>
            <a:off x="3078045" y="3128353"/>
            <a:ext cx="730670" cy="895810"/>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6" name="Shape 166"/>
          <p:cNvSpPr/>
          <p:nvPr/>
        </p:nvSpPr>
        <p:spPr>
          <a:xfrm>
            <a:off x="5401647" y="3285712"/>
            <a:ext cx="805934" cy="750837"/>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7" name="Shape 167"/>
          <p:cNvSpPr/>
          <p:nvPr/>
        </p:nvSpPr>
        <p:spPr>
          <a:xfrm>
            <a:off x="8364459" y="3346842"/>
            <a:ext cx="873792" cy="600259"/>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8" name="Shape 168"/>
          <p:cNvSpPr/>
          <p:nvPr/>
        </p:nvSpPr>
        <p:spPr>
          <a:xfrm>
            <a:off x="4551116" y="3125540"/>
            <a:ext cx="657208" cy="679226"/>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9" name="Shape 169"/>
          <p:cNvSpPr/>
          <p:nvPr/>
        </p:nvSpPr>
        <p:spPr>
          <a:xfrm>
            <a:off x="4419881" y="3994834"/>
            <a:ext cx="919681" cy="950907"/>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0" name="Shape 170"/>
          <p:cNvSpPr/>
          <p:nvPr/>
        </p:nvSpPr>
        <p:spPr>
          <a:xfrm>
            <a:off x="2644911" y="4036537"/>
            <a:ext cx="890356" cy="7068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1" name="Shape 171"/>
          <p:cNvSpPr/>
          <p:nvPr/>
        </p:nvSpPr>
        <p:spPr>
          <a:xfrm>
            <a:off x="2116541" y="3186156"/>
            <a:ext cx="829754" cy="780162"/>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2" name="Shape 172"/>
          <p:cNvSpPr/>
          <p:nvPr/>
        </p:nvSpPr>
        <p:spPr>
          <a:xfrm>
            <a:off x="1347360" y="3186146"/>
            <a:ext cx="599145" cy="706812"/>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3" name="Shape 173"/>
          <p:cNvSpPr/>
          <p:nvPr/>
        </p:nvSpPr>
        <p:spPr>
          <a:xfrm>
            <a:off x="2681614" y="4813558"/>
            <a:ext cx="816943" cy="313966"/>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4" name="Shape 174"/>
          <p:cNvSpPr/>
          <p:nvPr/>
        </p:nvSpPr>
        <p:spPr>
          <a:xfrm>
            <a:off x="7146421" y="4508764"/>
            <a:ext cx="1040883" cy="73062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5" name="Shape 175"/>
          <p:cNvSpPr/>
          <p:nvPr/>
        </p:nvSpPr>
        <p:spPr>
          <a:xfrm>
            <a:off x="7146430" y="3104431"/>
            <a:ext cx="684731" cy="721462"/>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6" name="Shape 176"/>
          <p:cNvSpPr/>
          <p:nvPr/>
        </p:nvSpPr>
        <p:spPr>
          <a:xfrm>
            <a:off x="5262207" y="4729516"/>
            <a:ext cx="525045" cy="372666"/>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7" name="Shape 177"/>
          <p:cNvSpPr/>
          <p:nvPr/>
        </p:nvSpPr>
        <p:spPr>
          <a:xfrm>
            <a:off x="8376371" y="4729061"/>
            <a:ext cx="508531" cy="324975"/>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8" name="Shape 178"/>
          <p:cNvSpPr/>
          <p:nvPr/>
        </p:nvSpPr>
        <p:spPr>
          <a:xfrm>
            <a:off x="3808716" y="4429326"/>
            <a:ext cx="570934" cy="567281"/>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9" name="Shape 179"/>
          <p:cNvSpPr/>
          <p:nvPr/>
        </p:nvSpPr>
        <p:spPr>
          <a:xfrm>
            <a:off x="7975390" y="3053271"/>
            <a:ext cx="541559" cy="67927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0" name="Shape 180"/>
          <p:cNvSpPr/>
          <p:nvPr/>
        </p:nvSpPr>
        <p:spPr>
          <a:xfrm>
            <a:off x="1570784" y="4028294"/>
            <a:ext cx="734323" cy="723314"/>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1" name="Shape 181"/>
          <p:cNvSpPr/>
          <p:nvPr/>
        </p:nvSpPr>
        <p:spPr>
          <a:xfrm>
            <a:off x="247060" y="4094875"/>
            <a:ext cx="275433" cy="244207"/>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2" name="Shape 182"/>
          <p:cNvSpPr/>
          <p:nvPr/>
        </p:nvSpPr>
        <p:spPr>
          <a:xfrm>
            <a:off x="8516943" y="4082883"/>
            <a:ext cx="690236" cy="510383"/>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3" name="Shape 183"/>
          <p:cNvSpPr/>
          <p:nvPr/>
        </p:nvSpPr>
        <p:spPr>
          <a:xfrm>
            <a:off x="859713" y="3417442"/>
            <a:ext cx="317619" cy="659009"/>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4" name="Shape 184"/>
          <p:cNvSpPr/>
          <p:nvPr/>
        </p:nvSpPr>
        <p:spPr>
          <a:xfrm rot="1920742">
            <a:off x="5707037" y="4213989"/>
            <a:ext cx="884796" cy="750833"/>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5" name="Shape 185"/>
          <p:cNvSpPr/>
          <p:nvPr/>
        </p:nvSpPr>
        <p:spPr>
          <a:xfrm rot="-3496844">
            <a:off x="115838" y="4509560"/>
            <a:ext cx="537852" cy="464440"/>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6" name="Shape 186"/>
          <p:cNvSpPr/>
          <p:nvPr/>
        </p:nvSpPr>
        <p:spPr>
          <a:xfrm>
            <a:off x="7518183" y="3966329"/>
            <a:ext cx="846268" cy="598458"/>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7" name="Shape 187"/>
          <p:cNvSpPr/>
          <p:nvPr/>
        </p:nvSpPr>
        <p:spPr>
          <a:xfrm rot="-5400000">
            <a:off x="6496794" y="3021440"/>
            <a:ext cx="493819" cy="63153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8" name="Shape 188"/>
          <p:cNvSpPr/>
          <p:nvPr/>
        </p:nvSpPr>
        <p:spPr>
          <a:xfrm>
            <a:off x="6453205" y="3705906"/>
            <a:ext cx="666365" cy="752689"/>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9" name="Shape 189"/>
          <p:cNvSpPr/>
          <p:nvPr/>
        </p:nvSpPr>
        <p:spPr>
          <a:xfrm>
            <a:off x="1866011" y="4742878"/>
            <a:ext cx="681078" cy="455286"/>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0" name="Shape 190"/>
          <p:cNvSpPr/>
          <p:nvPr/>
        </p:nvSpPr>
        <p:spPr>
          <a:xfrm>
            <a:off x="6669805" y="4614394"/>
            <a:ext cx="308461" cy="33048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ompletely blank">
    <p:spTree>
      <p:nvGrpSpPr>
        <p:cNvPr id="1" name="Shape 511"/>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_2">
    <p:spTree>
      <p:nvGrpSpPr>
        <p:cNvPr id="1" name="Shape 512"/>
        <p:cNvGrpSpPr/>
        <p:nvPr/>
      </p:nvGrpSpPr>
      <p:grpSpPr>
        <a:xfrm>
          <a:off x="0" y="0"/>
          <a:ext cx="0" cy="0"/>
          <a:chOff x="0" y="0"/>
          <a:chExt cx="0" cy="0"/>
        </a:xfrm>
      </p:grpSpPr>
      <p:sp>
        <p:nvSpPr>
          <p:cNvPr id="513" name="Shape 513"/>
          <p:cNvSpPr txBox="1">
            <a:spLocks noGrp="1"/>
          </p:cNvSpPr>
          <p:nvPr>
            <p:ph type="ctrTitle"/>
          </p:nvPr>
        </p:nvSpPr>
        <p:spPr>
          <a:xfrm>
            <a:off x="685800" y="1583342"/>
            <a:ext cx="7772400" cy="1159799"/>
          </a:xfrm>
          <a:prstGeom prst="rect">
            <a:avLst/>
          </a:prstGeom>
        </p:spPr>
        <p:txBody>
          <a:bodyPr lIns="91425" tIns="91425" rIns="91425" bIns="91425" anchor="b" anchorCtr="0"/>
          <a:lstStyle>
            <a:lvl1pPr lvl="0" algn="ctr" rtl="0">
              <a:spcBef>
                <a:spcPts val="0"/>
              </a:spcBef>
              <a:buSzPct val="100000"/>
              <a:defRPr sz="4800"/>
            </a:lvl1pPr>
            <a:lvl2pPr lvl="1" algn="ctr" rtl="0">
              <a:spcBef>
                <a:spcPts val="0"/>
              </a:spcBef>
              <a:buSzPct val="100000"/>
              <a:defRPr sz="4800"/>
            </a:lvl2pPr>
            <a:lvl3pPr lvl="2" algn="ctr" rtl="0">
              <a:spcBef>
                <a:spcPts val="0"/>
              </a:spcBef>
              <a:buSzPct val="100000"/>
              <a:defRPr sz="4800"/>
            </a:lvl3pPr>
            <a:lvl4pPr lvl="3" algn="ctr" rtl="0">
              <a:spcBef>
                <a:spcPts val="0"/>
              </a:spcBef>
              <a:buSzPct val="100000"/>
              <a:defRPr sz="4800"/>
            </a:lvl4pPr>
            <a:lvl5pPr lvl="4" algn="ctr" rtl="0">
              <a:spcBef>
                <a:spcPts val="0"/>
              </a:spcBef>
              <a:buSzPct val="100000"/>
              <a:defRPr sz="4800"/>
            </a:lvl5pPr>
            <a:lvl6pPr lvl="5" algn="ctr" rtl="0">
              <a:spcBef>
                <a:spcPts val="0"/>
              </a:spcBef>
              <a:buSzPct val="100000"/>
              <a:defRPr sz="4800"/>
            </a:lvl6pPr>
            <a:lvl7pPr lvl="6" algn="ctr" rtl="0">
              <a:spcBef>
                <a:spcPts val="0"/>
              </a:spcBef>
              <a:buSzPct val="100000"/>
              <a:defRPr sz="4800"/>
            </a:lvl7pPr>
            <a:lvl8pPr lvl="7" algn="ctr" rtl="0">
              <a:spcBef>
                <a:spcPts val="0"/>
              </a:spcBef>
              <a:buSzPct val="100000"/>
              <a:defRPr sz="4800"/>
            </a:lvl8pPr>
            <a:lvl9pPr lvl="8" algn="ctr" rtl="0">
              <a:spcBef>
                <a:spcPts val="0"/>
              </a:spcBef>
              <a:buSzPct val="100000"/>
              <a:defRPr sz="4800"/>
            </a:lvl9pPr>
          </a:lstStyle>
          <a:p>
            <a:endParaRPr/>
          </a:p>
        </p:txBody>
      </p:sp>
      <p:sp>
        <p:nvSpPr>
          <p:cNvPr id="514" name="Shape 514"/>
          <p:cNvSpPr txBox="1">
            <a:spLocks noGrp="1"/>
          </p:cNvSpPr>
          <p:nvPr>
            <p:ph type="subTitle" idx="1"/>
          </p:nvPr>
        </p:nvSpPr>
        <p:spPr>
          <a:xfrm>
            <a:off x="685800" y="2840053"/>
            <a:ext cx="7772400" cy="784799"/>
          </a:xfrm>
          <a:prstGeom prst="rect">
            <a:avLst/>
          </a:prstGeom>
        </p:spPr>
        <p:txBody>
          <a:bodyPr lIns="91425" tIns="91425" rIns="91425" bIns="91425" anchor="t" anchorCtr="0"/>
          <a:lstStyle>
            <a:lvl1pPr lvl="0" algn="ctr" rtl="0">
              <a:spcBef>
                <a:spcPts val="0"/>
              </a:spcBef>
              <a:buClr>
                <a:schemeClr val="dk2"/>
              </a:buClr>
              <a:buNone/>
              <a:defRPr>
                <a:solidFill>
                  <a:schemeClr val="dk2"/>
                </a:solidFill>
              </a:defRPr>
            </a:lvl1pPr>
            <a:lvl2pPr lvl="1" algn="ctr" rtl="0">
              <a:spcBef>
                <a:spcPts val="0"/>
              </a:spcBef>
              <a:buClr>
                <a:schemeClr val="dk2"/>
              </a:buClr>
              <a:buSzPct val="100000"/>
              <a:buNone/>
              <a:defRPr sz="3000">
                <a:solidFill>
                  <a:schemeClr val="dk2"/>
                </a:solidFill>
              </a:defRPr>
            </a:lvl2pPr>
            <a:lvl3pPr lvl="2" algn="ctr" rtl="0">
              <a:spcBef>
                <a:spcPts val="0"/>
              </a:spcBef>
              <a:buClr>
                <a:schemeClr val="dk2"/>
              </a:buClr>
              <a:buSzPct val="100000"/>
              <a:buNone/>
              <a:defRPr sz="3000">
                <a:solidFill>
                  <a:schemeClr val="dk2"/>
                </a:solidFill>
              </a:defRPr>
            </a:lvl3pPr>
            <a:lvl4pPr lvl="3" algn="ctr" rtl="0">
              <a:spcBef>
                <a:spcPts val="0"/>
              </a:spcBef>
              <a:buClr>
                <a:schemeClr val="dk2"/>
              </a:buClr>
              <a:buSzPct val="100000"/>
              <a:buNone/>
              <a:defRPr sz="3000">
                <a:solidFill>
                  <a:schemeClr val="dk2"/>
                </a:solidFill>
              </a:defRPr>
            </a:lvl4pPr>
            <a:lvl5pPr lvl="4" algn="ctr" rtl="0">
              <a:spcBef>
                <a:spcPts val="0"/>
              </a:spcBef>
              <a:buClr>
                <a:schemeClr val="dk2"/>
              </a:buClr>
              <a:buSzPct val="100000"/>
              <a:buNone/>
              <a:defRPr sz="3000">
                <a:solidFill>
                  <a:schemeClr val="dk2"/>
                </a:solidFill>
              </a:defRPr>
            </a:lvl5pPr>
            <a:lvl6pPr lvl="5" algn="ctr" rtl="0">
              <a:spcBef>
                <a:spcPts val="0"/>
              </a:spcBef>
              <a:buClr>
                <a:schemeClr val="dk2"/>
              </a:buClr>
              <a:buSzPct val="100000"/>
              <a:buNone/>
              <a:defRPr sz="3000">
                <a:solidFill>
                  <a:schemeClr val="dk2"/>
                </a:solidFill>
              </a:defRPr>
            </a:lvl6pPr>
            <a:lvl7pPr lvl="6" algn="ctr" rtl="0">
              <a:spcBef>
                <a:spcPts val="0"/>
              </a:spcBef>
              <a:buClr>
                <a:schemeClr val="dk2"/>
              </a:buClr>
              <a:buSzPct val="100000"/>
              <a:buNone/>
              <a:defRPr sz="3000">
                <a:solidFill>
                  <a:schemeClr val="dk2"/>
                </a:solidFill>
              </a:defRPr>
            </a:lvl7pPr>
            <a:lvl8pPr lvl="7" algn="ctr" rtl="0">
              <a:spcBef>
                <a:spcPts val="0"/>
              </a:spcBef>
              <a:buClr>
                <a:schemeClr val="dk2"/>
              </a:buClr>
              <a:buSzPct val="100000"/>
              <a:buNone/>
              <a:defRPr sz="3000">
                <a:solidFill>
                  <a:schemeClr val="dk2"/>
                </a:solidFill>
              </a:defRPr>
            </a:lvl8pPr>
            <a:lvl9pPr lvl="8" algn="ctr" rtl="0">
              <a:spcBef>
                <a:spcPts val="0"/>
              </a:spcBef>
              <a:buClr>
                <a:schemeClr val="dk2"/>
              </a:buClr>
              <a:buSzPct val="100000"/>
              <a:buNone/>
              <a:defRPr sz="3000">
                <a:solidFill>
                  <a:schemeClr val="dk2"/>
                </a:solidFill>
              </a:defRPr>
            </a:lvl9pPr>
          </a:lstStyle>
          <a:p>
            <a:endParaRPr/>
          </a:p>
        </p:txBody>
      </p:sp>
      <p:sp>
        <p:nvSpPr>
          <p:cNvPr id="515" name="Shape 515"/>
          <p:cNvSpPr txBox="1">
            <a:spLocks noGrp="1"/>
          </p:cNvSpPr>
          <p:nvPr>
            <p:ph type="sldNum" idx="12"/>
          </p:nvPr>
        </p:nvSpPr>
        <p:spPr>
          <a:xfrm>
            <a:off x="8556791" y="4749850"/>
            <a:ext cx="548699" cy="393600"/>
          </a:xfrm>
          <a:prstGeom prst="rect">
            <a:avLst/>
          </a:prstGeom>
          <a:noFill/>
          <a:ln>
            <a:noFill/>
          </a:ln>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Subtitle">
    <p:spTree>
      <p:nvGrpSpPr>
        <p:cNvPr id="1" name="Shape 191"/>
        <p:cNvGrpSpPr/>
        <p:nvPr/>
      </p:nvGrpSpPr>
      <p:grpSpPr>
        <a:xfrm>
          <a:off x="0" y="0"/>
          <a:ext cx="0" cy="0"/>
          <a:chOff x="0" y="0"/>
          <a:chExt cx="0" cy="0"/>
        </a:xfrm>
      </p:grpSpPr>
      <p:sp>
        <p:nvSpPr>
          <p:cNvPr id="192" name="Shape 192"/>
          <p:cNvSpPr txBox="1">
            <a:spLocks noGrp="1"/>
          </p:cNvSpPr>
          <p:nvPr>
            <p:ph type="ctrTitle"/>
          </p:nvPr>
        </p:nvSpPr>
        <p:spPr>
          <a:xfrm>
            <a:off x="3210934" y="1661761"/>
            <a:ext cx="5301599" cy="1159799"/>
          </a:xfrm>
          <a:prstGeom prst="rect">
            <a:avLst/>
          </a:prstGeom>
        </p:spPr>
        <p:txBody>
          <a:bodyPr lIns="91425" tIns="91425" rIns="91425" bIns="91425" anchor="b" anchorCtr="0"/>
          <a:lstStyle>
            <a:lvl1pPr lvl="0" algn="r" rtl="0">
              <a:spcBef>
                <a:spcPts val="0"/>
              </a:spcBef>
              <a:buSzPct val="100000"/>
              <a:defRPr sz="3700" b="0"/>
            </a:lvl1pPr>
            <a:lvl2pPr lvl="1" algn="r" rtl="0">
              <a:spcBef>
                <a:spcPts val="0"/>
              </a:spcBef>
              <a:buSzPct val="100000"/>
              <a:defRPr sz="3700" b="0"/>
            </a:lvl2pPr>
            <a:lvl3pPr lvl="2" algn="r" rtl="0">
              <a:spcBef>
                <a:spcPts val="0"/>
              </a:spcBef>
              <a:buSzPct val="100000"/>
              <a:defRPr sz="3700" b="0"/>
            </a:lvl3pPr>
            <a:lvl4pPr lvl="3" algn="r" rtl="0">
              <a:spcBef>
                <a:spcPts val="0"/>
              </a:spcBef>
              <a:buSzPct val="100000"/>
              <a:defRPr sz="3700" b="0"/>
            </a:lvl4pPr>
            <a:lvl5pPr lvl="4" algn="r" rtl="0">
              <a:spcBef>
                <a:spcPts val="0"/>
              </a:spcBef>
              <a:buSzPct val="100000"/>
              <a:defRPr sz="3700" b="0"/>
            </a:lvl5pPr>
            <a:lvl6pPr lvl="5" algn="r" rtl="0">
              <a:spcBef>
                <a:spcPts val="0"/>
              </a:spcBef>
              <a:buSzPct val="100000"/>
              <a:defRPr sz="3700" b="0"/>
            </a:lvl6pPr>
            <a:lvl7pPr lvl="6" algn="r" rtl="0">
              <a:spcBef>
                <a:spcPts val="0"/>
              </a:spcBef>
              <a:buSzPct val="100000"/>
              <a:defRPr sz="3700" b="0"/>
            </a:lvl7pPr>
            <a:lvl8pPr lvl="7" algn="r" rtl="0">
              <a:spcBef>
                <a:spcPts val="0"/>
              </a:spcBef>
              <a:buSzPct val="100000"/>
              <a:defRPr sz="3700" b="0"/>
            </a:lvl8pPr>
            <a:lvl9pPr lvl="8" algn="r" rtl="0">
              <a:spcBef>
                <a:spcPts val="0"/>
              </a:spcBef>
              <a:buSzPct val="100000"/>
              <a:defRPr sz="3700" b="0"/>
            </a:lvl9pPr>
          </a:lstStyle>
          <a:p>
            <a:endParaRPr/>
          </a:p>
        </p:txBody>
      </p:sp>
      <p:sp>
        <p:nvSpPr>
          <p:cNvPr id="193" name="Shape 193"/>
          <p:cNvSpPr txBox="1">
            <a:spLocks noGrp="1"/>
          </p:cNvSpPr>
          <p:nvPr>
            <p:ph type="subTitle" idx="1"/>
          </p:nvPr>
        </p:nvSpPr>
        <p:spPr>
          <a:xfrm>
            <a:off x="3210884" y="2864176"/>
            <a:ext cx="5301599" cy="784799"/>
          </a:xfrm>
          <a:prstGeom prst="rect">
            <a:avLst/>
          </a:prstGeom>
        </p:spPr>
        <p:txBody>
          <a:bodyPr lIns="91425" tIns="91425" rIns="91425" bIns="91425" anchor="t" anchorCtr="0"/>
          <a:lstStyle>
            <a:lvl1pPr lvl="0" algn="r" rtl="0">
              <a:spcBef>
                <a:spcPts val="0"/>
              </a:spcBef>
              <a:buClr>
                <a:srgbClr val="1C4587"/>
              </a:buClr>
              <a:buNone/>
              <a:defRPr>
                <a:solidFill>
                  <a:srgbClr val="1C4587"/>
                </a:solidFill>
              </a:defRPr>
            </a:lvl1pPr>
            <a:lvl2pPr lvl="1" algn="r" rtl="0">
              <a:spcBef>
                <a:spcPts val="0"/>
              </a:spcBef>
              <a:buClr>
                <a:srgbClr val="1C4587"/>
              </a:buClr>
              <a:buSzPct val="100000"/>
              <a:buNone/>
              <a:defRPr sz="3000">
                <a:solidFill>
                  <a:srgbClr val="1C4587"/>
                </a:solidFill>
              </a:defRPr>
            </a:lvl2pPr>
            <a:lvl3pPr lvl="2" algn="r" rtl="0">
              <a:spcBef>
                <a:spcPts val="0"/>
              </a:spcBef>
              <a:buClr>
                <a:srgbClr val="1C4587"/>
              </a:buClr>
              <a:buSzPct val="100000"/>
              <a:buNone/>
              <a:defRPr sz="3000">
                <a:solidFill>
                  <a:srgbClr val="1C4587"/>
                </a:solidFill>
              </a:defRPr>
            </a:lvl3pPr>
            <a:lvl4pPr lvl="3" algn="r" rtl="0">
              <a:spcBef>
                <a:spcPts val="0"/>
              </a:spcBef>
              <a:buClr>
                <a:srgbClr val="1C4587"/>
              </a:buClr>
              <a:buSzPct val="100000"/>
              <a:buNone/>
              <a:defRPr sz="3000">
                <a:solidFill>
                  <a:srgbClr val="1C4587"/>
                </a:solidFill>
              </a:defRPr>
            </a:lvl4pPr>
            <a:lvl5pPr lvl="4" algn="r" rtl="0">
              <a:spcBef>
                <a:spcPts val="0"/>
              </a:spcBef>
              <a:buClr>
                <a:srgbClr val="1C4587"/>
              </a:buClr>
              <a:buSzPct val="100000"/>
              <a:buNone/>
              <a:defRPr sz="3000">
                <a:solidFill>
                  <a:srgbClr val="1C4587"/>
                </a:solidFill>
              </a:defRPr>
            </a:lvl5pPr>
            <a:lvl6pPr lvl="5" algn="r" rtl="0">
              <a:spcBef>
                <a:spcPts val="0"/>
              </a:spcBef>
              <a:buClr>
                <a:srgbClr val="1C4587"/>
              </a:buClr>
              <a:buSzPct val="100000"/>
              <a:buNone/>
              <a:defRPr sz="3000">
                <a:solidFill>
                  <a:srgbClr val="1C4587"/>
                </a:solidFill>
              </a:defRPr>
            </a:lvl6pPr>
            <a:lvl7pPr lvl="6" algn="r" rtl="0">
              <a:spcBef>
                <a:spcPts val="0"/>
              </a:spcBef>
              <a:buClr>
                <a:srgbClr val="1C4587"/>
              </a:buClr>
              <a:buSzPct val="100000"/>
              <a:buNone/>
              <a:defRPr sz="3000">
                <a:solidFill>
                  <a:srgbClr val="1C4587"/>
                </a:solidFill>
              </a:defRPr>
            </a:lvl7pPr>
            <a:lvl8pPr lvl="7" algn="r" rtl="0">
              <a:spcBef>
                <a:spcPts val="0"/>
              </a:spcBef>
              <a:buClr>
                <a:srgbClr val="1C4587"/>
              </a:buClr>
              <a:buSzPct val="100000"/>
              <a:buNone/>
              <a:defRPr sz="3000">
                <a:solidFill>
                  <a:srgbClr val="1C4587"/>
                </a:solidFill>
              </a:defRPr>
            </a:lvl8pPr>
            <a:lvl9pPr lvl="8" algn="r" rtl="0">
              <a:spcBef>
                <a:spcPts val="0"/>
              </a:spcBef>
              <a:buClr>
                <a:srgbClr val="1C4587"/>
              </a:buClr>
              <a:buSzPct val="100000"/>
              <a:buNone/>
              <a:defRPr sz="3000">
                <a:solidFill>
                  <a:srgbClr val="1C4587"/>
                </a:solidFill>
              </a:defRPr>
            </a:lvl9pPr>
          </a:lstStyle>
          <a:p>
            <a:endParaRPr/>
          </a:p>
        </p:txBody>
      </p:sp>
      <p:sp>
        <p:nvSpPr>
          <p:cNvPr id="194" name="Shape 194"/>
          <p:cNvSpPr/>
          <p:nvPr/>
        </p:nvSpPr>
        <p:spPr>
          <a:xfrm>
            <a:off x="4412080" y="4661638"/>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5" name="Shape 195"/>
          <p:cNvSpPr/>
          <p:nvPr/>
        </p:nvSpPr>
        <p:spPr>
          <a:xfrm>
            <a:off x="3968825" y="4000287"/>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6" name="Shape 196"/>
          <p:cNvSpPr/>
          <p:nvPr/>
        </p:nvSpPr>
        <p:spPr>
          <a:xfrm>
            <a:off x="6283364" y="42095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7" name="Shape 197"/>
          <p:cNvSpPr/>
          <p:nvPr/>
        </p:nvSpPr>
        <p:spPr>
          <a:xfrm>
            <a:off x="5746560" y="4042835"/>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8" name="Shape 198"/>
          <p:cNvSpPr/>
          <p:nvPr/>
        </p:nvSpPr>
        <p:spPr>
          <a:xfrm>
            <a:off x="7063610" y="4132027"/>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9" name="Shape 199"/>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0" name="Shape 200"/>
          <p:cNvSpPr/>
          <p:nvPr/>
        </p:nvSpPr>
        <p:spPr>
          <a:xfrm>
            <a:off x="6581517" y="4041241"/>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1" name="Shape 201"/>
          <p:cNvSpPr/>
          <p:nvPr/>
        </p:nvSpPr>
        <p:spPr>
          <a:xfrm>
            <a:off x="6507131" y="453396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2" name="Shape 202"/>
          <p:cNvSpPr/>
          <p:nvPr/>
        </p:nvSpPr>
        <p:spPr>
          <a:xfrm>
            <a:off x="5501053"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3" name="Shape 203"/>
          <p:cNvSpPr/>
          <p:nvPr/>
        </p:nvSpPr>
        <p:spPr>
          <a:xfrm>
            <a:off x="5201566" y="4075598"/>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4" name="Shape 204"/>
          <p:cNvSpPr/>
          <p:nvPr/>
        </p:nvSpPr>
        <p:spPr>
          <a:xfrm>
            <a:off x="4765584"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5" name="Shape 205"/>
          <p:cNvSpPr/>
          <p:nvPr/>
        </p:nvSpPr>
        <p:spPr>
          <a:xfrm>
            <a:off x="55218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6" name="Shape 206"/>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7" name="Shape 207"/>
          <p:cNvSpPr/>
          <p:nvPr/>
        </p:nvSpPr>
        <p:spPr>
          <a:xfrm>
            <a:off x="8052577" y="402927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8" name="Shape 208"/>
          <p:cNvSpPr/>
          <p:nvPr/>
        </p:nvSpPr>
        <p:spPr>
          <a:xfrm>
            <a:off x="6984573" y="4950383"/>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9" name="Shape 209"/>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0" name="Shape 210"/>
          <p:cNvSpPr/>
          <p:nvPr/>
        </p:nvSpPr>
        <p:spPr>
          <a:xfrm>
            <a:off x="6160714" y="4780233"/>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1" name="Shape 211"/>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2" name="Shape 212"/>
          <p:cNvSpPr/>
          <p:nvPr/>
        </p:nvSpPr>
        <p:spPr>
          <a:xfrm>
            <a:off x="48922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3" name="Shape 213"/>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4" name="Shape 214"/>
          <p:cNvSpPr/>
          <p:nvPr/>
        </p:nvSpPr>
        <p:spPr>
          <a:xfrm>
            <a:off x="4489178" y="4206693"/>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5" name="Shape 215"/>
          <p:cNvSpPr/>
          <p:nvPr/>
        </p:nvSpPr>
        <p:spPr>
          <a:xfrm rot="1920548">
            <a:off x="7236725" y="46581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6" name="Shape 216"/>
          <p:cNvSpPr/>
          <p:nvPr/>
        </p:nvSpPr>
        <p:spPr>
          <a:xfrm>
            <a:off x="8263292" y="4517804"/>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7" name="Shape 217"/>
          <p:cNvSpPr/>
          <p:nvPr/>
        </p:nvSpPr>
        <p:spPr>
          <a:xfrm rot="-5400000">
            <a:off x="7684355" y="39822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8" name="Shape 218"/>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9" name="Shape 219"/>
          <p:cNvSpPr/>
          <p:nvPr/>
        </p:nvSpPr>
        <p:spPr>
          <a:xfrm>
            <a:off x="50595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0" name="Shape 220"/>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1" name="Shape 221"/>
          <p:cNvSpPr/>
          <p:nvPr/>
        </p:nvSpPr>
        <p:spPr>
          <a:xfrm>
            <a:off x="1482764" y="42095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2" name="Shape 222"/>
          <p:cNvSpPr/>
          <p:nvPr/>
        </p:nvSpPr>
        <p:spPr>
          <a:xfrm>
            <a:off x="945960" y="4042835"/>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3" name="Shape 223"/>
          <p:cNvSpPr/>
          <p:nvPr/>
        </p:nvSpPr>
        <p:spPr>
          <a:xfrm>
            <a:off x="2263010" y="4132027"/>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4" name="Shape 224"/>
          <p:cNvSpPr/>
          <p:nvPr/>
        </p:nvSpPr>
        <p:spPr>
          <a:xfrm>
            <a:off x="1780917" y="4041241"/>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5" name="Shape 225"/>
          <p:cNvSpPr/>
          <p:nvPr/>
        </p:nvSpPr>
        <p:spPr>
          <a:xfrm>
            <a:off x="1706531" y="453396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6" name="Shape 226"/>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7" name="Shape 227"/>
          <p:cNvSpPr/>
          <p:nvPr/>
        </p:nvSpPr>
        <p:spPr>
          <a:xfrm>
            <a:off x="400966" y="4075598"/>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8" name="Shape 228"/>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9" name="Shape 229"/>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0" name="Shape 230"/>
          <p:cNvSpPr/>
          <p:nvPr/>
        </p:nvSpPr>
        <p:spPr>
          <a:xfrm>
            <a:off x="3251972"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1" name="Shape 231"/>
          <p:cNvSpPr/>
          <p:nvPr/>
        </p:nvSpPr>
        <p:spPr>
          <a:xfrm>
            <a:off x="3251977" y="402927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2" name="Shape 232"/>
          <p:cNvSpPr/>
          <p:nvPr/>
        </p:nvSpPr>
        <p:spPr>
          <a:xfrm>
            <a:off x="2183973" y="4950383"/>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3" name="Shape 233"/>
          <p:cNvSpPr/>
          <p:nvPr/>
        </p:nvSpPr>
        <p:spPr>
          <a:xfrm>
            <a:off x="39491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4" name="Shape 234"/>
          <p:cNvSpPr/>
          <p:nvPr/>
        </p:nvSpPr>
        <p:spPr>
          <a:xfrm>
            <a:off x="1360114" y="4780233"/>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5" name="Shape 235"/>
          <p:cNvSpPr/>
          <p:nvPr/>
        </p:nvSpPr>
        <p:spPr>
          <a:xfrm>
            <a:off x="37218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6" name="Shape 236"/>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7" name="Shape 237"/>
          <p:cNvSpPr/>
          <p:nvPr/>
        </p:nvSpPr>
        <p:spPr>
          <a:xfrm>
            <a:off x="40288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8" name="Shape 238"/>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9" name="Shape 239"/>
          <p:cNvSpPr/>
          <p:nvPr/>
        </p:nvSpPr>
        <p:spPr>
          <a:xfrm rot="1920548">
            <a:off x="2436125" y="46581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0" name="Shape 240"/>
          <p:cNvSpPr/>
          <p:nvPr/>
        </p:nvSpPr>
        <p:spPr>
          <a:xfrm>
            <a:off x="3462692" y="4517804"/>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1" name="Shape 241"/>
          <p:cNvSpPr/>
          <p:nvPr/>
        </p:nvSpPr>
        <p:spPr>
          <a:xfrm rot="-5400000">
            <a:off x="2883754" y="39822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2" name="Shape 242"/>
          <p:cNvSpPr/>
          <p:nvPr/>
        </p:nvSpPr>
        <p:spPr>
          <a:xfrm>
            <a:off x="28590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3" name="Shape 243"/>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4" name="Shape 244"/>
          <p:cNvSpPr/>
          <p:nvPr/>
        </p:nvSpPr>
        <p:spPr>
          <a:xfrm>
            <a:off x="2981819"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Quote">
    <p:spTree>
      <p:nvGrpSpPr>
        <p:cNvPr id="1" name="Shape 245"/>
        <p:cNvGrpSpPr/>
        <p:nvPr/>
      </p:nvGrpSpPr>
      <p:grpSpPr>
        <a:xfrm>
          <a:off x="0" y="0"/>
          <a:ext cx="0" cy="0"/>
          <a:chOff x="0" y="0"/>
          <a:chExt cx="0" cy="0"/>
        </a:xfrm>
      </p:grpSpPr>
      <p:sp>
        <p:nvSpPr>
          <p:cNvPr id="246" name="Shape 246"/>
          <p:cNvSpPr txBox="1">
            <a:spLocks noGrp="1"/>
          </p:cNvSpPr>
          <p:nvPr>
            <p:ph type="body" idx="1"/>
          </p:nvPr>
        </p:nvSpPr>
        <p:spPr>
          <a:xfrm>
            <a:off x="2159325" y="2161800"/>
            <a:ext cx="4825500" cy="819899"/>
          </a:xfrm>
          <a:prstGeom prst="rect">
            <a:avLst/>
          </a:prstGeom>
        </p:spPr>
        <p:txBody>
          <a:bodyPr lIns="91425" tIns="91425" rIns="91425" bIns="91425" anchor="ctr" anchorCtr="0"/>
          <a:lstStyle>
            <a:lvl1pPr lvl="0" algn="ctr" rtl="0">
              <a:spcBef>
                <a:spcPts val="0"/>
              </a:spcBef>
              <a:buClr>
                <a:srgbClr val="1C4587"/>
              </a:buClr>
              <a:buSzPct val="100000"/>
              <a:defRPr sz="2500" b="1">
                <a:solidFill>
                  <a:srgbClr val="1C4587"/>
                </a:solidFill>
              </a:defRPr>
            </a:lvl1pPr>
            <a:lvl2pPr lvl="1" algn="ctr" rtl="0">
              <a:spcBef>
                <a:spcPts val="0"/>
              </a:spcBef>
              <a:buClr>
                <a:srgbClr val="1C4587"/>
              </a:buClr>
              <a:buSzPct val="100000"/>
              <a:defRPr sz="2500" b="1">
                <a:solidFill>
                  <a:srgbClr val="1C4587"/>
                </a:solidFill>
              </a:defRPr>
            </a:lvl2pPr>
            <a:lvl3pPr lvl="2" algn="ctr" rtl="0">
              <a:spcBef>
                <a:spcPts val="0"/>
              </a:spcBef>
              <a:buClr>
                <a:srgbClr val="1C4587"/>
              </a:buClr>
              <a:buSzPct val="100000"/>
              <a:defRPr sz="2500" b="1">
                <a:solidFill>
                  <a:srgbClr val="1C4587"/>
                </a:solidFill>
              </a:defRPr>
            </a:lvl3pPr>
            <a:lvl4pPr lvl="3" algn="ctr" rtl="0">
              <a:spcBef>
                <a:spcPts val="0"/>
              </a:spcBef>
              <a:buClr>
                <a:srgbClr val="1C4587"/>
              </a:buClr>
              <a:buSzPct val="100000"/>
              <a:defRPr sz="2500" b="1">
                <a:solidFill>
                  <a:srgbClr val="1C4587"/>
                </a:solidFill>
              </a:defRPr>
            </a:lvl4pPr>
            <a:lvl5pPr lvl="4" algn="ctr" rtl="0">
              <a:spcBef>
                <a:spcPts val="0"/>
              </a:spcBef>
              <a:buClr>
                <a:srgbClr val="1C4587"/>
              </a:buClr>
              <a:buSzPct val="100000"/>
              <a:defRPr sz="2500" b="1">
                <a:solidFill>
                  <a:srgbClr val="1C4587"/>
                </a:solidFill>
              </a:defRPr>
            </a:lvl5pPr>
            <a:lvl6pPr lvl="5" algn="ctr" rtl="0">
              <a:spcBef>
                <a:spcPts val="0"/>
              </a:spcBef>
              <a:buClr>
                <a:srgbClr val="1C4587"/>
              </a:buClr>
              <a:buSzPct val="100000"/>
              <a:defRPr sz="2500" b="1">
                <a:solidFill>
                  <a:srgbClr val="1C4587"/>
                </a:solidFill>
              </a:defRPr>
            </a:lvl6pPr>
            <a:lvl7pPr lvl="6" algn="ctr" rtl="0">
              <a:spcBef>
                <a:spcPts val="0"/>
              </a:spcBef>
              <a:buClr>
                <a:srgbClr val="1C4587"/>
              </a:buClr>
              <a:buSzPct val="100000"/>
              <a:defRPr sz="2500" b="1">
                <a:solidFill>
                  <a:srgbClr val="1C4587"/>
                </a:solidFill>
              </a:defRPr>
            </a:lvl7pPr>
            <a:lvl8pPr lvl="7" algn="ctr" rtl="0">
              <a:spcBef>
                <a:spcPts val="0"/>
              </a:spcBef>
              <a:buClr>
                <a:srgbClr val="1C4587"/>
              </a:buClr>
              <a:buSzPct val="100000"/>
              <a:defRPr sz="2500" b="1">
                <a:solidFill>
                  <a:srgbClr val="1C4587"/>
                </a:solidFill>
              </a:defRPr>
            </a:lvl8pPr>
            <a:lvl9pPr lvl="8" algn="ctr">
              <a:spcBef>
                <a:spcPts val="0"/>
              </a:spcBef>
              <a:buClr>
                <a:srgbClr val="1C4587"/>
              </a:buClr>
              <a:buSzPct val="100000"/>
              <a:defRPr sz="2500" b="1">
                <a:solidFill>
                  <a:srgbClr val="1C4587"/>
                </a:solidFill>
              </a:defRPr>
            </a:lvl9pPr>
          </a:lstStyle>
          <a:p>
            <a:endParaRPr/>
          </a:p>
        </p:txBody>
      </p:sp>
      <p:sp>
        <p:nvSpPr>
          <p:cNvPr id="247" name="Shape 247"/>
          <p:cNvSpPr/>
          <p:nvPr/>
        </p:nvSpPr>
        <p:spPr>
          <a:xfrm>
            <a:off x="7302880" y="-294361"/>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8" name="Shape 248"/>
          <p:cNvSpPr/>
          <p:nvPr/>
        </p:nvSpPr>
        <p:spPr>
          <a:xfrm>
            <a:off x="-35374" y="3366962"/>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9" name="Shape 249"/>
          <p:cNvSpPr/>
          <p:nvPr/>
        </p:nvSpPr>
        <p:spPr>
          <a:xfrm>
            <a:off x="8817947" y="3439660"/>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0" name="Shape 250"/>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1" name="Shape 251"/>
          <p:cNvSpPr/>
          <p:nvPr/>
        </p:nvSpPr>
        <p:spPr>
          <a:xfrm>
            <a:off x="8360954" y="450691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2" name="Shape 252"/>
          <p:cNvSpPr/>
          <p:nvPr/>
        </p:nvSpPr>
        <p:spPr>
          <a:xfrm>
            <a:off x="-77078" y="1488018"/>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3" name="Shape 253"/>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4" name="Shape 254"/>
          <p:cNvSpPr/>
          <p:nvPr/>
        </p:nvSpPr>
        <p:spPr>
          <a:xfrm>
            <a:off x="8052577" y="413232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5" name="Shape 255"/>
          <p:cNvSpPr/>
          <p:nvPr/>
        </p:nvSpPr>
        <p:spPr>
          <a:xfrm>
            <a:off x="7430898" y="4873170"/>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6" name="Shape 256"/>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7" name="Shape 257"/>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8" name="Shape 258"/>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9" name="Shape 259"/>
          <p:cNvSpPr/>
          <p:nvPr/>
        </p:nvSpPr>
        <p:spPr>
          <a:xfrm>
            <a:off x="8963978" y="1338718"/>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0" name="Shape 260"/>
          <p:cNvSpPr/>
          <p:nvPr/>
        </p:nvSpPr>
        <p:spPr>
          <a:xfrm rot="-2426120">
            <a:off x="7110131" y="4877011"/>
            <a:ext cx="279909" cy="357971"/>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1" name="Shape 261"/>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2" name="Shape 262"/>
          <p:cNvSpPr/>
          <p:nvPr/>
        </p:nvSpPr>
        <p:spPr>
          <a:xfrm>
            <a:off x="8797587" y="3078732"/>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3" name="Shape 263"/>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4" name="Shape 264"/>
          <p:cNvSpPr/>
          <p:nvPr/>
        </p:nvSpPr>
        <p:spPr>
          <a:xfrm>
            <a:off x="346877" y="6086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5" name="Shape 265"/>
          <p:cNvSpPr/>
          <p:nvPr/>
        </p:nvSpPr>
        <p:spPr>
          <a:xfrm>
            <a:off x="645010" y="355961"/>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6" name="Shape 266"/>
          <p:cNvSpPr/>
          <p:nvPr/>
        </p:nvSpPr>
        <p:spPr>
          <a:xfrm>
            <a:off x="8318810" y="-29822"/>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7" name="Shape 267"/>
          <p:cNvSpPr/>
          <p:nvPr/>
        </p:nvSpPr>
        <p:spPr>
          <a:xfrm>
            <a:off x="-7" y="101336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8" name="Shape 268"/>
          <p:cNvSpPr/>
          <p:nvPr/>
        </p:nvSpPr>
        <p:spPr>
          <a:xfrm>
            <a:off x="8699356" y="17911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9" name="Shape 269"/>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0" name="Shape 270"/>
          <p:cNvSpPr/>
          <p:nvPr/>
        </p:nvSpPr>
        <p:spPr>
          <a:xfrm>
            <a:off x="258966" y="-86251"/>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1" name="Shape 271"/>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2" name="Shape 272"/>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3" name="Shape 273"/>
          <p:cNvSpPr/>
          <p:nvPr/>
        </p:nvSpPr>
        <p:spPr>
          <a:xfrm>
            <a:off x="-243127" y="5420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4" name="Shape 274"/>
          <p:cNvSpPr/>
          <p:nvPr/>
        </p:nvSpPr>
        <p:spPr>
          <a:xfrm>
            <a:off x="7842052" y="-100873"/>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5" name="Shape 275"/>
          <p:cNvSpPr/>
          <p:nvPr/>
        </p:nvSpPr>
        <p:spPr>
          <a:xfrm>
            <a:off x="-38626" y="579045"/>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6" name="Shape 276"/>
          <p:cNvSpPr/>
          <p:nvPr/>
        </p:nvSpPr>
        <p:spPr>
          <a:xfrm>
            <a:off x="1403775" y="11500"/>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7" name="Shape 277"/>
          <p:cNvSpPr/>
          <p:nvPr/>
        </p:nvSpPr>
        <p:spPr>
          <a:xfrm>
            <a:off x="955989" y="-57166"/>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8" name="Shape 278"/>
          <p:cNvSpPr/>
          <p:nvPr/>
        </p:nvSpPr>
        <p:spPr>
          <a:xfrm>
            <a:off x="1333293" y="4678454"/>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9" name="Shape 279"/>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0" name="Shape 280"/>
          <p:cNvSpPr/>
          <p:nvPr/>
        </p:nvSpPr>
        <p:spPr>
          <a:xfrm>
            <a:off x="1525678" y="4911343"/>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1" name="Shape 281"/>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2" name="Shape 282"/>
          <p:cNvSpPr/>
          <p:nvPr/>
        </p:nvSpPr>
        <p:spPr>
          <a:xfrm rot="1920548">
            <a:off x="8225550" y="6252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3" name="Shape 283"/>
          <p:cNvSpPr/>
          <p:nvPr/>
        </p:nvSpPr>
        <p:spPr>
          <a:xfrm>
            <a:off x="346867" y="4064142"/>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4" name="Shape 284"/>
          <p:cNvSpPr/>
          <p:nvPr/>
        </p:nvSpPr>
        <p:spPr>
          <a:xfrm rot="-5400000">
            <a:off x="7996280" y="3169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5" name="Shape 285"/>
          <p:cNvSpPr/>
          <p:nvPr/>
        </p:nvSpPr>
        <p:spPr>
          <a:xfrm>
            <a:off x="8801760" y="790270"/>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6" name="Shape 286"/>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7" name="Shape 287"/>
          <p:cNvSpPr/>
          <p:nvPr/>
        </p:nvSpPr>
        <p:spPr>
          <a:xfrm>
            <a:off x="8699345" y="1151406"/>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288"/>
        <p:cNvGrpSpPr/>
        <p:nvPr/>
      </p:nvGrpSpPr>
      <p:grpSpPr>
        <a:xfrm>
          <a:off x="0" y="0"/>
          <a:ext cx="0" cy="0"/>
          <a:chOff x="0" y="0"/>
          <a:chExt cx="0" cy="0"/>
        </a:xfrm>
      </p:grpSpPr>
      <p:sp>
        <p:nvSpPr>
          <p:cNvPr id="289" name="Shape 289"/>
          <p:cNvSpPr txBox="1">
            <a:spLocks noGrp="1"/>
          </p:cNvSpPr>
          <p:nvPr>
            <p:ph type="title"/>
          </p:nvPr>
        </p:nvSpPr>
        <p:spPr>
          <a:xfrm>
            <a:off x="747925" y="225025"/>
            <a:ext cx="6140399" cy="8574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90" name="Shape 290"/>
          <p:cNvSpPr txBox="1">
            <a:spLocks noGrp="1"/>
          </p:cNvSpPr>
          <p:nvPr>
            <p:ph type="body" idx="1"/>
          </p:nvPr>
        </p:nvSpPr>
        <p:spPr>
          <a:xfrm>
            <a:off x="747925" y="1302836"/>
            <a:ext cx="6140399" cy="3610800"/>
          </a:xfrm>
          <a:prstGeom prst="rect">
            <a:avLst/>
          </a:prstGeom>
        </p:spPr>
        <p:txBody>
          <a:bodyPr lIns="91425" tIns="91425" rIns="91425" bIns="91425" anchor="t" anchorCtr="0"/>
          <a:lstStyle>
            <a:lvl1pPr lvl="0">
              <a:spcBef>
                <a:spcPts val="0"/>
              </a:spcBef>
              <a:buSzPct val="100000"/>
              <a:defRPr sz="25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grpSp>
        <p:nvGrpSpPr>
          <p:cNvPr id="291" name="Shape 291"/>
          <p:cNvGrpSpPr/>
          <p:nvPr/>
        </p:nvGrpSpPr>
        <p:grpSpPr>
          <a:xfrm>
            <a:off x="7442902" y="-91153"/>
            <a:ext cx="1796289" cy="5330574"/>
            <a:chOff x="6023725" y="842300"/>
            <a:chExt cx="1358150" cy="4030375"/>
          </a:xfrm>
        </p:grpSpPr>
        <p:sp>
          <p:nvSpPr>
            <p:cNvPr id="292" name="Shape 292"/>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3" name="Shape 293"/>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4" name="Shape 294"/>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5" name="Shape 295"/>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6" name="Shape 296"/>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7" name="Shape 297"/>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8" name="Shape 298"/>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9" name="Shape 299"/>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0" name="Shape 300"/>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1" name="Shape 301"/>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2" name="Shape 302"/>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3" name="Shape 303"/>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4" name="Shape 304"/>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5" name="Shape 305"/>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6" name="Shape 306"/>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7" name="Shape 307"/>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8" name="Shape 308"/>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9" name="Shape 309"/>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0" name="Shape 310"/>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1" name="Shape 311"/>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2" name="Shape 312"/>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3" name="Shape 313"/>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4" name="Shape 314"/>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5" name="Shape 315"/>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6" name="Shape 316"/>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7" name="Shape 317"/>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8" name="Shape 318"/>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9" name="Shape 319"/>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20" name="Shape 320"/>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grpSp>
      <p:cxnSp>
        <p:nvCxnSpPr>
          <p:cNvPr id="321" name="Shape 321"/>
          <p:cNvCxnSpPr/>
          <p:nvPr/>
        </p:nvCxnSpPr>
        <p:spPr>
          <a:xfrm>
            <a:off x="850475" y="1031425"/>
            <a:ext cx="6037799" cy="0"/>
          </a:xfrm>
          <a:prstGeom prst="straightConnector1">
            <a:avLst/>
          </a:prstGeom>
          <a:noFill/>
          <a:ln w="19050" cap="rnd" cmpd="sng">
            <a:solidFill>
              <a:srgbClr val="A4C2F4"/>
            </a:solidFill>
            <a:prstDash val="dash"/>
            <a:round/>
            <a:headEnd type="none" w="lg" len="lg"/>
            <a:tailEnd type="none" w="lg" len="lg"/>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322"/>
        <p:cNvGrpSpPr/>
        <p:nvPr/>
      </p:nvGrpSpPr>
      <p:grpSpPr>
        <a:xfrm>
          <a:off x="0" y="0"/>
          <a:ext cx="0" cy="0"/>
          <a:chOff x="0" y="0"/>
          <a:chExt cx="0" cy="0"/>
        </a:xfrm>
      </p:grpSpPr>
      <p:sp>
        <p:nvSpPr>
          <p:cNvPr id="323" name="Shape 323"/>
          <p:cNvSpPr txBox="1">
            <a:spLocks noGrp="1"/>
          </p:cNvSpPr>
          <p:nvPr>
            <p:ph type="title"/>
          </p:nvPr>
        </p:nvSpPr>
        <p:spPr>
          <a:xfrm>
            <a:off x="747925" y="225025"/>
            <a:ext cx="6140399" cy="8574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24" name="Shape 324"/>
          <p:cNvSpPr txBox="1">
            <a:spLocks noGrp="1"/>
          </p:cNvSpPr>
          <p:nvPr>
            <p:ph type="body" idx="1"/>
          </p:nvPr>
        </p:nvSpPr>
        <p:spPr>
          <a:xfrm>
            <a:off x="747925" y="1363153"/>
            <a:ext cx="3158999" cy="3610800"/>
          </a:xfrm>
          <a:prstGeom prst="rect">
            <a:avLst/>
          </a:prstGeom>
        </p:spPr>
        <p:txBody>
          <a:bodyPr lIns="91425" tIns="91425" rIns="91425" bIns="91425" anchor="t" anchorCtr="0"/>
          <a:lstStyle>
            <a:lvl1pPr lvl="0">
              <a:spcBef>
                <a:spcPts val="0"/>
              </a:spcBef>
              <a:buSzPct val="100000"/>
              <a:defRPr sz="2200"/>
            </a:lvl1pPr>
            <a:lvl2pPr lvl="1">
              <a:spcBef>
                <a:spcPts val="0"/>
              </a:spcBef>
              <a:buSzPct val="100000"/>
              <a:defRPr sz="2200"/>
            </a:lvl2pPr>
            <a:lvl3pPr lvl="2">
              <a:spcBef>
                <a:spcPts val="0"/>
              </a:spcBef>
              <a:buSzPct val="100000"/>
              <a:defRPr sz="2200"/>
            </a:lvl3pPr>
            <a:lvl4pPr lvl="3">
              <a:spcBef>
                <a:spcPts val="0"/>
              </a:spcBef>
              <a:buSzPct val="100000"/>
              <a:defRPr sz="2200"/>
            </a:lvl4pPr>
            <a:lvl5pPr lvl="4">
              <a:spcBef>
                <a:spcPts val="0"/>
              </a:spcBef>
              <a:buSzPct val="100000"/>
              <a:defRPr sz="2200"/>
            </a:lvl5pPr>
            <a:lvl6pPr lvl="5">
              <a:spcBef>
                <a:spcPts val="0"/>
              </a:spcBef>
              <a:buSzPct val="100000"/>
              <a:defRPr sz="2200"/>
            </a:lvl6pPr>
            <a:lvl7pPr lvl="6">
              <a:spcBef>
                <a:spcPts val="0"/>
              </a:spcBef>
              <a:buSzPct val="100000"/>
              <a:defRPr sz="2200"/>
            </a:lvl7pPr>
            <a:lvl8pPr lvl="7">
              <a:spcBef>
                <a:spcPts val="0"/>
              </a:spcBef>
              <a:buSzPct val="100000"/>
              <a:defRPr sz="2200"/>
            </a:lvl8pPr>
            <a:lvl9pPr lvl="8">
              <a:spcBef>
                <a:spcPts val="0"/>
              </a:spcBef>
              <a:buSzPct val="100000"/>
              <a:defRPr sz="2200"/>
            </a:lvl9pPr>
          </a:lstStyle>
          <a:p>
            <a:endParaRPr/>
          </a:p>
        </p:txBody>
      </p:sp>
      <p:sp>
        <p:nvSpPr>
          <p:cNvPr id="325" name="Shape 325"/>
          <p:cNvSpPr txBox="1">
            <a:spLocks noGrp="1"/>
          </p:cNvSpPr>
          <p:nvPr>
            <p:ph type="body" idx="2"/>
          </p:nvPr>
        </p:nvSpPr>
        <p:spPr>
          <a:xfrm>
            <a:off x="4097098" y="1363153"/>
            <a:ext cx="3158999" cy="3610800"/>
          </a:xfrm>
          <a:prstGeom prst="rect">
            <a:avLst/>
          </a:prstGeom>
        </p:spPr>
        <p:txBody>
          <a:bodyPr lIns="91425" tIns="91425" rIns="91425" bIns="91425" anchor="t" anchorCtr="0"/>
          <a:lstStyle>
            <a:lvl1pPr lvl="0">
              <a:spcBef>
                <a:spcPts val="0"/>
              </a:spcBef>
              <a:buSzPct val="100000"/>
              <a:defRPr sz="2200"/>
            </a:lvl1pPr>
            <a:lvl2pPr lvl="1">
              <a:spcBef>
                <a:spcPts val="0"/>
              </a:spcBef>
              <a:buSzPct val="100000"/>
              <a:defRPr sz="2200"/>
            </a:lvl2pPr>
            <a:lvl3pPr lvl="2">
              <a:spcBef>
                <a:spcPts val="0"/>
              </a:spcBef>
              <a:buSzPct val="100000"/>
              <a:defRPr sz="2200"/>
            </a:lvl3pPr>
            <a:lvl4pPr lvl="3">
              <a:spcBef>
                <a:spcPts val="0"/>
              </a:spcBef>
              <a:buSzPct val="100000"/>
              <a:defRPr sz="2200"/>
            </a:lvl4pPr>
            <a:lvl5pPr lvl="4">
              <a:spcBef>
                <a:spcPts val="0"/>
              </a:spcBef>
              <a:buSzPct val="100000"/>
              <a:defRPr sz="2200"/>
            </a:lvl5pPr>
            <a:lvl6pPr lvl="5">
              <a:spcBef>
                <a:spcPts val="0"/>
              </a:spcBef>
              <a:buSzPct val="100000"/>
              <a:defRPr sz="2200"/>
            </a:lvl6pPr>
            <a:lvl7pPr lvl="6">
              <a:spcBef>
                <a:spcPts val="0"/>
              </a:spcBef>
              <a:buSzPct val="100000"/>
              <a:defRPr sz="2200"/>
            </a:lvl7pPr>
            <a:lvl8pPr lvl="7">
              <a:spcBef>
                <a:spcPts val="0"/>
              </a:spcBef>
              <a:buSzPct val="100000"/>
              <a:defRPr sz="2200"/>
            </a:lvl8pPr>
            <a:lvl9pPr lvl="8">
              <a:spcBef>
                <a:spcPts val="0"/>
              </a:spcBef>
              <a:buSzPct val="100000"/>
              <a:defRPr sz="2200"/>
            </a:lvl9pPr>
          </a:lstStyle>
          <a:p>
            <a:endParaRPr/>
          </a:p>
        </p:txBody>
      </p:sp>
      <p:grpSp>
        <p:nvGrpSpPr>
          <p:cNvPr id="326" name="Shape 326"/>
          <p:cNvGrpSpPr/>
          <p:nvPr/>
        </p:nvGrpSpPr>
        <p:grpSpPr>
          <a:xfrm>
            <a:off x="7442902" y="-91153"/>
            <a:ext cx="1796289" cy="5330574"/>
            <a:chOff x="6023725" y="842300"/>
            <a:chExt cx="1358150" cy="4030375"/>
          </a:xfrm>
        </p:grpSpPr>
        <p:sp>
          <p:nvSpPr>
            <p:cNvPr id="327" name="Shape 327"/>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28" name="Shape 328"/>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29" name="Shape 329"/>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0" name="Shape 330"/>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1" name="Shape 331"/>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2" name="Shape 332"/>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3" name="Shape 333"/>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4" name="Shape 334"/>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5" name="Shape 335"/>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6" name="Shape 336"/>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7" name="Shape 337"/>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8" name="Shape 338"/>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9" name="Shape 339"/>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0" name="Shape 340"/>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1" name="Shape 341"/>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2" name="Shape 342"/>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3" name="Shape 343"/>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4" name="Shape 344"/>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5" name="Shape 345"/>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6" name="Shape 346"/>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7" name="Shape 347"/>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8" name="Shape 348"/>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9" name="Shape 349"/>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0" name="Shape 350"/>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1" name="Shape 351"/>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2" name="Shape 352"/>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3" name="Shape 353"/>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4" name="Shape 354"/>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5" name="Shape 355"/>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grpSp>
      <p:cxnSp>
        <p:nvCxnSpPr>
          <p:cNvPr id="356" name="Shape 356"/>
          <p:cNvCxnSpPr/>
          <p:nvPr/>
        </p:nvCxnSpPr>
        <p:spPr>
          <a:xfrm>
            <a:off x="850475" y="1031425"/>
            <a:ext cx="6037799" cy="0"/>
          </a:xfrm>
          <a:prstGeom prst="straightConnector1">
            <a:avLst/>
          </a:prstGeom>
          <a:noFill/>
          <a:ln w="19050" cap="rnd" cmpd="sng">
            <a:solidFill>
              <a:srgbClr val="A4C2F4"/>
            </a:solidFill>
            <a:prstDash val="dash"/>
            <a:round/>
            <a:headEnd type="none" w="lg" len="lg"/>
            <a:tailEnd type="none" w="lg" len="lg"/>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357"/>
        <p:cNvGrpSpPr/>
        <p:nvPr/>
      </p:nvGrpSpPr>
      <p:grpSpPr>
        <a:xfrm>
          <a:off x="0" y="0"/>
          <a:ext cx="0" cy="0"/>
          <a:chOff x="0" y="0"/>
          <a:chExt cx="0" cy="0"/>
        </a:xfrm>
      </p:grpSpPr>
      <p:sp>
        <p:nvSpPr>
          <p:cNvPr id="358" name="Shape 358"/>
          <p:cNvSpPr txBox="1">
            <a:spLocks noGrp="1"/>
          </p:cNvSpPr>
          <p:nvPr>
            <p:ph type="title"/>
          </p:nvPr>
        </p:nvSpPr>
        <p:spPr>
          <a:xfrm>
            <a:off x="747925" y="225025"/>
            <a:ext cx="6140399" cy="857400"/>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59" name="Shape 359"/>
          <p:cNvSpPr txBox="1">
            <a:spLocks noGrp="1"/>
          </p:cNvSpPr>
          <p:nvPr>
            <p:ph type="body" idx="1"/>
          </p:nvPr>
        </p:nvSpPr>
        <p:spPr>
          <a:xfrm>
            <a:off x="747925" y="1308875"/>
            <a:ext cx="2097899" cy="3617100"/>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60" name="Shape 360"/>
          <p:cNvSpPr txBox="1">
            <a:spLocks noGrp="1"/>
          </p:cNvSpPr>
          <p:nvPr>
            <p:ph type="body" idx="2"/>
          </p:nvPr>
        </p:nvSpPr>
        <p:spPr>
          <a:xfrm>
            <a:off x="2953086" y="1308875"/>
            <a:ext cx="2097899" cy="3617100"/>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61" name="Shape 361"/>
          <p:cNvSpPr txBox="1">
            <a:spLocks noGrp="1"/>
          </p:cNvSpPr>
          <p:nvPr>
            <p:ph type="body" idx="3"/>
          </p:nvPr>
        </p:nvSpPr>
        <p:spPr>
          <a:xfrm>
            <a:off x="5158248" y="1308875"/>
            <a:ext cx="2097899" cy="3617100"/>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grpSp>
        <p:nvGrpSpPr>
          <p:cNvPr id="362" name="Shape 362"/>
          <p:cNvGrpSpPr/>
          <p:nvPr/>
        </p:nvGrpSpPr>
        <p:grpSpPr>
          <a:xfrm>
            <a:off x="7442902" y="-91153"/>
            <a:ext cx="1796289" cy="5330574"/>
            <a:chOff x="6023725" y="842300"/>
            <a:chExt cx="1358150" cy="4030375"/>
          </a:xfrm>
        </p:grpSpPr>
        <p:sp>
          <p:nvSpPr>
            <p:cNvPr id="363" name="Shape 363"/>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4" name="Shape 364"/>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5" name="Shape 365"/>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6" name="Shape 366"/>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7" name="Shape 367"/>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8" name="Shape 368"/>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9" name="Shape 369"/>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0" name="Shape 370"/>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1" name="Shape 371"/>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2" name="Shape 372"/>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3" name="Shape 373"/>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4" name="Shape 374"/>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5" name="Shape 375"/>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6" name="Shape 376"/>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7" name="Shape 377"/>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8" name="Shape 378"/>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9" name="Shape 379"/>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0" name="Shape 380"/>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1" name="Shape 381"/>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2" name="Shape 382"/>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3" name="Shape 383"/>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4" name="Shape 384"/>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5" name="Shape 385"/>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6" name="Shape 386"/>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7" name="Shape 387"/>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8" name="Shape 388"/>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9" name="Shape 389"/>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90" name="Shape 390"/>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91" name="Shape 391"/>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grpSp>
      <p:cxnSp>
        <p:nvCxnSpPr>
          <p:cNvPr id="392" name="Shape 392"/>
          <p:cNvCxnSpPr/>
          <p:nvPr/>
        </p:nvCxnSpPr>
        <p:spPr>
          <a:xfrm>
            <a:off x="850475" y="1031425"/>
            <a:ext cx="6037799" cy="0"/>
          </a:xfrm>
          <a:prstGeom prst="straightConnector1">
            <a:avLst/>
          </a:prstGeom>
          <a:noFill/>
          <a:ln w="19050" cap="rnd" cmpd="sng">
            <a:solidFill>
              <a:srgbClr val="A4C2F4"/>
            </a:solidFill>
            <a:prstDash val="dash"/>
            <a:round/>
            <a:headEnd type="none" w="lg" len="lg"/>
            <a:tailEnd type="none" w="lg" len="lg"/>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93"/>
        <p:cNvGrpSpPr/>
        <p:nvPr/>
      </p:nvGrpSpPr>
      <p:grpSpPr>
        <a:xfrm>
          <a:off x="0" y="0"/>
          <a:ext cx="0" cy="0"/>
          <a:chOff x="0" y="0"/>
          <a:chExt cx="0" cy="0"/>
        </a:xfrm>
      </p:grpSpPr>
      <p:sp>
        <p:nvSpPr>
          <p:cNvPr id="394" name="Shape 394"/>
          <p:cNvSpPr txBox="1">
            <a:spLocks noGrp="1"/>
          </p:cNvSpPr>
          <p:nvPr>
            <p:ph type="title"/>
          </p:nvPr>
        </p:nvSpPr>
        <p:spPr>
          <a:xfrm>
            <a:off x="747925" y="225025"/>
            <a:ext cx="6140399" cy="8574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grpSp>
        <p:nvGrpSpPr>
          <p:cNvPr id="395" name="Shape 395"/>
          <p:cNvGrpSpPr/>
          <p:nvPr/>
        </p:nvGrpSpPr>
        <p:grpSpPr>
          <a:xfrm>
            <a:off x="7442902" y="-91153"/>
            <a:ext cx="1796289" cy="5330574"/>
            <a:chOff x="6023725" y="842300"/>
            <a:chExt cx="1358150" cy="4030375"/>
          </a:xfrm>
        </p:grpSpPr>
        <p:sp>
          <p:nvSpPr>
            <p:cNvPr id="396" name="Shape 396"/>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97" name="Shape 397"/>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98" name="Shape 398"/>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99" name="Shape 399"/>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0" name="Shape 400"/>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1" name="Shape 401"/>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2" name="Shape 402"/>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3" name="Shape 403"/>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4" name="Shape 404"/>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5" name="Shape 405"/>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6" name="Shape 406"/>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7" name="Shape 407"/>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8" name="Shape 408"/>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9" name="Shape 409"/>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0" name="Shape 410"/>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1" name="Shape 411"/>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2" name="Shape 412"/>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3" name="Shape 413"/>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4" name="Shape 414"/>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5" name="Shape 415"/>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6" name="Shape 416"/>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7" name="Shape 417"/>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8" name="Shape 418"/>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9" name="Shape 419"/>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20" name="Shape 420"/>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21" name="Shape 421"/>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22" name="Shape 422"/>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23" name="Shape 423"/>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24" name="Shape 424"/>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grpSp>
      <p:cxnSp>
        <p:nvCxnSpPr>
          <p:cNvPr id="425" name="Shape 425"/>
          <p:cNvCxnSpPr/>
          <p:nvPr/>
        </p:nvCxnSpPr>
        <p:spPr>
          <a:xfrm>
            <a:off x="850475" y="1031425"/>
            <a:ext cx="6037799" cy="0"/>
          </a:xfrm>
          <a:prstGeom prst="straightConnector1">
            <a:avLst/>
          </a:prstGeom>
          <a:noFill/>
          <a:ln w="19050" cap="rnd" cmpd="sng">
            <a:solidFill>
              <a:srgbClr val="A4C2F4"/>
            </a:solidFill>
            <a:prstDash val="dash"/>
            <a:round/>
            <a:headEnd type="none" w="lg" len="lg"/>
            <a:tailEnd type="none" w="lg" len="lg"/>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aption">
    <p:spTree>
      <p:nvGrpSpPr>
        <p:cNvPr id="1" name="Shape 426"/>
        <p:cNvGrpSpPr/>
        <p:nvPr/>
      </p:nvGrpSpPr>
      <p:grpSpPr>
        <a:xfrm>
          <a:off x="0" y="0"/>
          <a:ext cx="0" cy="0"/>
          <a:chOff x="0" y="0"/>
          <a:chExt cx="0" cy="0"/>
        </a:xfrm>
      </p:grpSpPr>
      <p:sp>
        <p:nvSpPr>
          <p:cNvPr id="427" name="Shape 427"/>
          <p:cNvSpPr txBox="1">
            <a:spLocks noGrp="1"/>
          </p:cNvSpPr>
          <p:nvPr>
            <p:ph type="body" idx="1"/>
          </p:nvPr>
        </p:nvSpPr>
        <p:spPr>
          <a:xfrm>
            <a:off x="457200" y="4406309"/>
            <a:ext cx="8229600" cy="519599"/>
          </a:xfrm>
          <a:prstGeom prst="rect">
            <a:avLst/>
          </a:prstGeom>
        </p:spPr>
        <p:txBody>
          <a:bodyPr lIns="91425" tIns="91425" rIns="91425" bIns="91425" anchor="t" anchorCtr="0"/>
          <a:lstStyle>
            <a:lvl1pPr lvl="0" algn="ctr">
              <a:spcBef>
                <a:spcPts val="360"/>
              </a:spcBef>
              <a:buSzPct val="100000"/>
              <a:buNone/>
              <a:defRPr sz="1800"/>
            </a:lvl1pPr>
          </a:lstStyle>
          <a:p>
            <a:endParaRPr/>
          </a:p>
        </p:txBody>
      </p:sp>
      <p:sp>
        <p:nvSpPr>
          <p:cNvPr id="428" name="Shape 428"/>
          <p:cNvSpPr/>
          <p:nvPr/>
        </p:nvSpPr>
        <p:spPr>
          <a:xfrm>
            <a:off x="7302880" y="-294361"/>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29" name="Shape 429"/>
          <p:cNvSpPr/>
          <p:nvPr/>
        </p:nvSpPr>
        <p:spPr>
          <a:xfrm>
            <a:off x="-35374" y="3366962"/>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0" name="Shape 430"/>
          <p:cNvSpPr/>
          <p:nvPr/>
        </p:nvSpPr>
        <p:spPr>
          <a:xfrm>
            <a:off x="8817947" y="3439660"/>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1" name="Shape 431"/>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2" name="Shape 432"/>
          <p:cNvSpPr/>
          <p:nvPr/>
        </p:nvSpPr>
        <p:spPr>
          <a:xfrm>
            <a:off x="8360954" y="450691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3" name="Shape 433"/>
          <p:cNvSpPr/>
          <p:nvPr/>
        </p:nvSpPr>
        <p:spPr>
          <a:xfrm>
            <a:off x="-77078" y="1488018"/>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4" name="Shape 434"/>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5" name="Shape 435"/>
          <p:cNvSpPr/>
          <p:nvPr/>
        </p:nvSpPr>
        <p:spPr>
          <a:xfrm>
            <a:off x="8052577" y="413232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6" name="Shape 436"/>
          <p:cNvSpPr/>
          <p:nvPr/>
        </p:nvSpPr>
        <p:spPr>
          <a:xfrm>
            <a:off x="7430898" y="4873170"/>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7" name="Shape 437"/>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8" name="Shape 438"/>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9" name="Shape 439"/>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0" name="Shape 440"/>
          <p:cNvSpPr/>
          <p:nvPr/>
        </p:nvSpPr>
        <p:spPr>
          <a:xfrm>
            <a:off x="8963978" y="1338718"/>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1" name="Shape 441"/>
          <p:cNvSpPr/>
          <p:nvPr/>
        </p:nvSpPr>
        <p:spPr>
          <a:xfrm rot="-2426120">
            <a:off x="7110131" y="4877011"/>
            <a:ext cx="279909" cy="357971"/>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2" name="Shape 442"/>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3" name="Shape 443"/>
          <p:cNvSpPr/>
          <p:nvPr/>
        </p:nvSpPr>
        <p:spPr>
          <a:xfrm>
            <a:off x="8797587" y="3078732"/>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4" name="Shape 444"/>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5" name="Shape 445"/>
          <p:cNvSpPr/>
          <p:nvPr/>
        </p:nvSpPr>
        <p:spPr>
          <a:xfrm>
            <a:off x="346877" y="6086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6" name="Shape 446"/>
          <p:cNvSpPr/>
          <p:nvPr/>
        </p:nvSpPr>
        <p:spPr>
          <a:xfrm>
            <a:off x="645010" y="355961"/>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7" name="Shape 447"/>
          <p:cNvSpPr/>
          <p:nvPr/>
        </p:nvSpPr>
        <p:spPr>
          <a:xfrm>
            <a:off x="8318810" y="-29822"/>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8" name="Shape 448"/>
          <p:cNvSpPr/>
          <p:nvPr/>
        </p:nvSpPr>
        <p:spPr>
          <a:xfrm>
            <a:off x="-7" y="101336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9" name="Shape 449"/>
          <p:cNvSpPr/>
          <p:nvPr/>
        </p:nvSpPr>
        <p:spPr>
          <a:xfrm>
            <a:off x="8699356" y="17911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0" name="Shape 450"/>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1" name="Shape 451"/>
          <p:cNvSpPr/>
          <p:nvPr/>
        </p:nvSpPr>
        <p:spPr>
          <a:xfrm>
            <a:off x="258966" y="-86251"/>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2" name="Shape 452"/>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3" name="Shape 453"/>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4" name="Shape 454"/>
          <p:cNvSpPr/>
          <p:nvPr/>
        </p:nvSpPr>
        <p:spPr>
          <a:xfrm>
            <a:off x="-243127" y="5420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5" name="Shape 455"/>
          <p:cNvSpPr/>
          <p:nvPr/>
        </p:nvSpPr>
        <p:spPr>
          <a:xfrm>
            <a:off x="7842052" y="-100873"/>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6" name="Shape 456"/>
          <p:cNvSpPr/>
          <p:nvPr/>
        </p:nvSpPr>
        <p:spPr>
          <a:xfrm>
            <a:off x="-38626" y="579045"/>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7" name="Shape 457"/>
          <p:cNvSpPr/>
          <p:nvPr/>
        </p:nvSpPr>
        <p:spPr>
          <a:xfrm>
            <a:off x="1403775" y="11500"/>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8" name="Shape 458"/>
          <p:cNvSpPr/>
          <p:nvPr/>
        </p:nvSpPr>
        <p:spPr>
          <a:xfrm>
            <a:off x="955989" y="-57166"/>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9" name="Shape 459"/>
          <p:cNvSpPr/>
          <p:nvPr/>
        </p:nvSpPr>
        <p:spPr>
          <a:xfrm>
            <a:off x="1333293" y="4678454"/>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0" name="Shape 460"/>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1" name="Shape 461"/>
          <p:cNvSpPr/>
          <p:nvPr/>
        </p:nvSpPr>
        <p:spPr>
          <a:xfrm>
            <a:off x="1525678" y="4911343"/>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2" name="Shape 462"/>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3" name="Shape 463"/>
          <p:cNvSpPr/>
          <p:nvPr/>
        </p:nvSpPr>
        <p:spPr>
          <a:xfrm rot="1920548">
            <a:off x="8225550" y="6252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4" name="Shape 464"/>
          <p:cNvSpPr/>
          <p:nvPr/>
        </p:nvSpPr>
        <p:spPr>
          <a:xfrm>
            <a:off x="346867" y="4064142"/>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5" name="Shape 465"/>
          <p:cNvSpPr/>
          <p:nvPr/>
        </p:nvSpPr>
        <p:spPr>
          <a:xfrm rot="-5400000">
            <a:off x="7996280" y="3169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6" name="Shape 466"/>
          <p:cNvSpPr/>
          <p:nvPr/>
        </p:nvSpPr>
        <p:spPr>
          <a:xfrm>
            <a:off x="8801760" y="790270"/>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7" name="Shape 467"/>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8" name="Shape 468"/>
          <p:cNvSpPr/>
          <p:nvPr/>
        </p:nvSpPr>
        <p:spPr>
          <a:xfrm>
            <a:off x="8699345" y="1151406"/>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69"/>
        <p:cNvGrpSpPr/>
        <p:nvPr/>
      </p:nvGrpSpPr>
      <p:grpSpPr>
        <a:xfrm>
          <a:off x="0" y="0"/>
          <a:ext cx="0" cy="0"/>
          <a:chOff x="0" y="0"/>
          <a:chExt cx="0" cy="0"/>
        </a:xfrm>
      </p:grpSpPr>
      <p:sp>
        <p:nvSpPr>
          <p:cNvPr id="470" name="Shape 470"/>
          <p:cNvSpPr/>
          <p:nvPr/>
        </p:nvSpPr>
        <p:spPr>
          <a:xfrm>
            <a:off x="7302880" y="-294361"/>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1" name="Shape 471"/>
          <p:cNvSpPr/>
          <p:nvPr/>
        </p:nvSpPr>
        <p:spPr>
          <a:xfrm>
            <a:off x="-35374" y="3366962"/>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2" name="Shape 472"/>
          <p:cNvSpPr/>
          <p:nvPr/>
        </p:nvSpPr>
        <p:spPr>
          <a:xfrm>
            <a:off x="8817947" y="3439660"/>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3" name="Shape 473"/>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4" name="Shape 474"/>
          <p:cNvSpPr/>
          <p:nvPr/>
        </p:nvSpPr>
        <p:spPr>
          <a:xfrm>
            <a:off x="8360954" y="450691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5" name="Shape 475"/>
          <p:cNvSpPr/>
          <p:nvPr/>
        </p:nvSpPr>
        <p:spPr>
          <a:xfrm>
            <a:off x="-77078" y="1488018"/>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6" name="Shape 476"/>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7" name="Shape 477"/>
          <p:cNvSpPr/>
          <p:nvPr/>
        </p:nvSpPr>
        <p:spPr>
          <a:xfrm>
            <a:off x="8052577" y="413232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8" name="Shape 478"/>
          <p:cNvSpPr/>
          <p:nvPr/>
        </p:nvSpPr>
        <p:spPr>
          <a:xfrm>
            <a:off x="7430898" y="4873170"/>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9" name="Shape 479"/>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0" name="Shape 480"/>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1" name="Shape 481"/>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2" name="Shape 482"/>
          <p:cNvSpPr/>
          <p:nvPr/>
        </p:nvSpPr>
        <p:spPr>
          <a:xfrm>
            <a:off x="8963978" y="1338718"/>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3" name="Shape 483"/>
          <p:cNvSpPr/>
          <p:nvPr/>
        </p:nvSpPr>
        <p:spPr>
          <a:xfrm rot="-2426120">
            <a:off x="7110131" y="4877011"/>
            <a:ext cx="279909" cy="357971"/>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4" name="Shape 484"/>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5" name="Shape 485"/>
          <p:cNvSpPr/>
          <p:nvPr/>
        </p:nvSpPr>
        <p:spPr>
          <a:xfrm>
            <a:off x="8797587" y="3078732"/>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6" name="Shape 486"/>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7" name="Shape 487"/>
          <p:cNvSpPr/>
          <p:nvPr/>
        </p:nvSpPr>
        <p:spPr>
          <a:xfrm>
            <a:off x="346877" y="6086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8" name="Shape 488"/>
          <p:cNvSpPr/>
          <p:nvPr/>
        </p:nvSpPr>
        <p:spPr>
          <a:xfrm>
            <a:off x="645010" y="355961"/>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9" name="Shape 489"/>
          <p:cNvSpPr/>
          <p:nvPr/>
        </p:nvSpPr>
        <p:spPr>
          <a:xfrm>
            <a:off x="8318810" y="-29822"/>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0" name="Shape 490"/>
          <p:cNvSpPr/>
          <p:nvPr/>
        </p:nvSpPr>
        <p:spPr>
          <a:xfrm>
            <a:off x="-7" y="101336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1" name="Shape 491"/>
          <p:cNvSpPr/>
          <p:nvPr/>
        </p:nvSpPr>
        <p:spPr>
          <a:xfrm>
            <a:off x="8699356" y="17911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2" name="Shape 492"/>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3" name="Shape 493"/>
          <p:cNvSpPr/>
          <p:nvPr/>
        </p:nvSpPr>
        <p:spPr>
          <a:xfrm>
            <a:off x="258966" y="-86251"/>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4" name="Shape 494"/>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5" name="Shape 495"/>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6" name="Shape 496"/>
          <p:cNvSpPr/>
          <p:nvPr/>
        </p:nvSpPr>
        <p:spPr>
          <a:xfrm>
            <a:off x="-243127" y="5420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7" name="Shape 497"/>
          <p:cNvSpPr/>
          <p:nvPr/>
        </p:nvSpPr>
        <p:spPr>
          <a:xfrm>
            <a:off x="7842052" y="-100873"/>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8" name="Shape 498"/>
          <p:cNvSpPr/>
          <p:nvPr/>
        </p:nvSpPr>
        <p:spPr>
          <a:xfrm>
            <a:off x="-38626" y="579045"/>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9" name="Shape 499"/>
          <p:cNvSpPr/>
          <p:nvPr/>
        </p:nvSpPr>
        <p:spPr>
          <a:xfrm>
            <a:off x="1403775" y="11500"/>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0" name="Shape 500"/>
          <p:cNvSpPr/>
          <p:nvPr/>
        </p:nvSpPr>
        <p:spPr>
          <a:xfrm>
            <a:off x="955989" y="-57166"/>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1" name="Shape 501"/>
          <p:cNvSpPr/>
          <p:nvPr/>
        </p:nvSpPr>
        <p:spPr>
          <a:xfrm>
            <a:off x="1333293" y="4678454"/>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2" name="Shape 502"/>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3" name="Shape 503"/>
          <p:cNvSpPr/>
          <p:nvPr/>
        </p:nvSpPr>
        <p:spPr>
          <a:xfrm>
            <a:off x="1525678" y="4911343"/>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4" name="Shape 504"/>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5" name="Shape 505"/>
          <p:cNvSpPr/>
          <p:nvPr/>
        </p:nvSpPr>
        <p:spPr>
          <a:xfrm rot="1920548">
            <a:off x="8225550" y="6252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6" name="Shape 506"/>
          <p:cNvSpPr/>
          <p:nvPr/>
        </p:nvSpPr>
        <p:spPr>
          <a:xfrm>
            <a:off x="346867" y="4064142"/>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7" name="Shape 507"/>
          <p:cNvSpPr/>
          <p:nvPr/>
        </p:nvSpPr>
        <p:spPr>
          <a:xfrm rot="-5400000">
            <a:off x="7996280" y="3169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8" name="Shape 508"/>
          <p:cNvSpPr/>
          <p:nvPr/>
        </p:nvSpPr>
        <p:spPr>
          <a:xfrm>
            <a:off x="8801760" y="790270"/>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9" name="Shape 509"/>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10" name="Shape 510"/>
          <p:cNvSpPr/>
          <p:nvPr/>
        </p:nvSpPr>
        <p:spPr>
          <a:xfrm>
            <a:off x="8699345" y="1151406"/>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Shape 6"/>
          <p:cNvGrpSpPr/>
          <p:nvPr/>
        </p:nvGrpSpPr>
        <p:grpSpPr>
          <a:xfrm>
            <a:off x="-6" y="-23"/>
            <a:ext cx="9143797" cy="5143377"/>
            <a:chOff x="239950" y="872550"/>
            <a:chExt cx="7042900" cy="3961625"/>
          </a:xfrm>
        </p:grpSpPr>
        <p:sp>
          <p:nvSpPr>
            <p:cNvPr id="7" name="Shape 7"/>
            <p:cNvSpPr/>
            <p:nvPr/>
          </p:nvSpPr>
          <p:spPr>
            <a:xfrm>
              <a:off x="239950" y="872550"/>
              <a:ext cx="7042900" cy="3961625"/>
            </a:xfrm>
            <a:custGeom>
              <a:avLst/>
              <a:gdLst/>
              <a:ahLst/>
              <a:cxnLst/>
              <a:rect l="0" t="0" r="0" b="0"/>
              <a:pathLst>
                <a:path w="281716" h="158465" fill="none" extrusionOk="0">
                  <a:moveTo>
                    <a:pt x="0" y="0"/>
                  </a:moveTo>
                  <a:lnTo>
                    <a:pt x="281715" y="0"/>
                  </a:lnTo>
                  <a:lnTo>
                    <a:pt x="281715" y="158464"/>
                  </a:lnTo>
                  <a:lnTo>
                    <a:pt x="0" y="158464"/>
                  </a:lnTo>
                  <a:lnTo>
                    <a:pt x="0" y="0"/>
                  </a:lnTo>
                  <a:close/>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 name="Shape 8"/>
            <p:cNvSpPr/>
            <p:nvPr/>
          </p:nvSpPr>
          <p:spPr>
            <a:xfrm>
              <a:off x="239950" y="47617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 name="Shape 9"/>
            <p:cNvSpPr/>
            <p:nvPr/>
          </p:nvSpPr>
          <p:spPr>
            <a:xfrm>
              <a:off x="239950" y="46901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 name="Shape 10"/>
            <p:cNvSpPr/>
            <p:nvPr/>
          </p:nvSpPr>
          <p:spPr>
            <a:xfrm>
              <a:off x="239950" y="46177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 name="Shape 11"/>
            <p:cNvSpPr/>
            <p:nvPr/>
          </p:nvSpPr>
          <p:spPr>
            <a:xfrm>
              <a:off x="239950" y="45462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 name="Shape 12"/>
            <p:cNvSpPr/>
            <p:nvPr/>
          </p:nvSpPr>
          <p:spPr>
            <a:xfrm>
              <a:off x="239950" y="44737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 name="Shape 13"/>
            <p:cNvSpPr/>
            <p:nvPr/>
          </p:nvSpPr>
          <p:spPr>
            <a:xfrm>
              <a:off x="239950" y="44022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 name="Shape 14"/>
            <p:cNvSpPr/>
            <p:nvPr/>
          </p:nvSpPr>
          <p:spPr>
            <a:xfrm>
              <a:off x="239950" y="43297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 name="Shape 15"/>
            <p:cNvSpPr/>
            <p:nvPr/>
          </p:nvSpPr>
          <p:spPr>
            <a:xfrm>
              <a:off x="239950" y="42582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 name="Shape 16"/>
            <p:cNvSpPr/>
            <p:nvPr/>
          </p:nvSpPr>
          <p:spPr>
            <a:xfrm>
              <a:off x="239950" y="41858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 name="Shape 17"/>
            <p:cNvSpPr/>
            <p:nvPr/>
          </p:nvSpPr>
          <p:spPr>
            <a:xfrm>
              <a:off x="239950" y="41142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 name="Shape 18"/>
            <p:cNvSpPr/>
            <p:nvPr/>
          </p:nvSpPr>
          <p:spPr>
            <a:xfrm>
              <a:off x="239950" y="40418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 name="Shape 19"/>
            <p:cNvSpPr/>
            <p:nvPr/>
          </p:nvSpPr>
          <p:spPr>
            <a:xfrm>
              <a:off x="239950" y="39693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 name="Shape 20"/>
            <p:cNvSpPr/>
            <p:nvPr/>
          </p:nvSpPr>
          <p:spPr>
            <a:xfrm>
              <a:off x="239950" y="38978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21"/>
            <p:cNvSpPr/>
            <p:nvPr/>
          </p:nvSpPr>
          <p:spPr>
            <a:xfrm>
              <a:off x="239950" y="38254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 name="Shape 22"/>
            <p:cNvSpPr/>
            <p:nvPr/>
          </p:nvSpPr>
          <p:spPr>
            <a:xfrm>
              <a:off x="239950" y="37538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23"/>
            <p:cNvSpPr/>
            <p:nvPr/>
          </p:nvSpPr>
          <p:spPr>
            <a:xfrm>
              <a:off x="239950" y="36814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 name="Shape 24"/>
            <p:cNvSpPr/>
            <p:nvPr/>
          </p:nvSpPr>
          <p:spPr>
            <a:xfrm>
              <a:off x="239950" y="36099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25"/>
            <p:cNvSpPr/>
            <p:nvPr/>
          </p:nvSpPr>
          <p:spPr>
            <a:xfrm>
              <a:off x="239950" y="35374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 name="Shape 26"/>
            <p:cNvSpPr/>
            <p:nvPr/>
          </p:nvSpPr>
          <p:spPr>
            <a:xfrm>
              <a:off x="239950" y="34659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27"/>
            <p:cNvSpPr/>
            <p:nvPr/>
          </p:nvSpPr>
          <p:spPr>
            <a:xfrm>
              <a:off x="239950" y="33934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 name="Shape 28"/>
            <p:cNvSpPr/>
            <p:nvPr/>
          </p:nvSpPr>
          <p:spPr>
            <a:xfrm>
              <a:off x="239950" y="33219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 name="Shape 29"/>
            <p:cNvSpPr/>
            <p:nvPr/>
          </p:nvSpPr>
          <p:spPr>
            <a:xfrm>
              <a:off x="239950" y="32495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30"/>
            <p:cNvSpPr/>
            <p:nvPr/>
          </p:nvSpPr>
          <p:spPr>
            <a:xfrm>
              <a:off x="239950" y="31770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 name="Shape 31"/>
            <p:cNvSpPr/>
            <p:nvPr/>
          </p:nvSpPr>
          <p:spPr>
            <a:xfrm>
              <a:off x="239950" y="31055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32"/>
            <p:cNvSpPr/>
            <p:nvPr/>
          </p:nvSpPr>
          <p:spPr>
            <a:xfrm>
              <a:off x="239950" y="3033100"/>
              <a:ext cx="7042900" cy="0"/>
            </a:xfrm>
            <a:custGeom>
              <a:avLst/>
              <a:gdLst/>
              <a:ahLst/>
              <a:cxnLst/>
              <a:rect l="0" t="0" r="0" b="0"/>
              <a:pathLst>
                <a:path w="281716"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 name="Shape 33"/>
            <p:cNvSpPr/>
            <p:nvPr/>
          </p:nvSpPr>
          <p:spPr>
            <a:xfrm>
              <a:off x="239950" y="29615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4"/>
            <p:cNvSpPr/>
            <p:nvPr/>
          </p:nvSpPr>
          <p:spPr>
            <a:xfrm>
              <a:off x="239950" y="28891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 name="Shape 35"/>
            <p:cNvSpPr/>
            <p:nvPr/>
          </p:nvSpPr>
          <p:spPr>
            <a:xfrm>
              <a:off x="239950" y="28175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36"/>
            <p:cNvSpPr/>
            <p:nvPr/>
          </p:nvSpPr>
          <p:spPr>
            <a:xfrm>
              <a:off x="239950" y="27451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 name="Shape 37"/>
            <p:cNvSpPr/>
            <p:nvPr/>
          </p:nvSpPr>
          <p:spPr>
            <a:xfrm>
              <a:off x="239950" y="26736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8"/>
            <p:cNvSpPr/>
            <p:nvPr/>
          </p:nvSpPr>
          <p:spPr>
            <a:xfrm>
              <a:off x="239950" y="26011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 name="Shape 39"/>
            <p:cNvSpPr/>
            <p:nvPr/>
          </p:nvSpPr>
          <p:spPr>
            <a:xfrm>
              <a:off x="239950" y="25296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 name="Shape 40"/>
            <p:cNvSpPr/>
            <p:nvPr/>
          </p:nvSpPr>
          <p:spPr>
            <a:xfrm>
              <a:off x="239950" y="24572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 name="Shape 41"/>
            <p:cNvSpPr/>
            <p:nvPr/>
          </p:nvSpPr>
          <p:spPr>
            <a:xfrm>
              <a:off x="239950" y="23847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 name="Shape 42"/>
            <p:cNvSpPr/>
            <p:nvPr/>
          </p:nvSpPr>
          <p:spPr>
            <a:xfrm>
              <a:off x="239950" y="23132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 name="Shape 43"/>
            <p:cNvSpPr/>
            <p:nvPr/>
          </p:nvSpPr>
          <p:spPr>
            <a:xfrm>
              <a:off x="239950" y="22407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 name="Shape 44"/>
            <p:cNvSpPr/>
            <p:nvPr/>
          </p:nvSpPr>
          <p:spPr>
            <a:xfrm>
              <a:off x="239950" y="21692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 name="Shape 45"/>
            <p:cNvSpPr/>
            <p:nvPr/>
          </p:nvSpPr>
          <p:spPr>
            <a:xfrm>
              <a:off x="239950" y="20968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 name="Shape 46"/>
            <p:cNvSpPr/>
            <p:nvPr/>
          </p:nvSpPr>
          <p:spPr>
            <a:xfrm>
              <a:off x="239950" y="20252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7" name="Shape 47"/>
            <p:cNvSpPr/>
            <p:nvPr/>
          </p:nvSpPr>
          <p:spPr>
            <a:xfrm>
              <a:off x="239950" y="19528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8" name="Shape 48"/>
            <p:cNvSpPr/>
            <p:nvPr/>
          </p:nvSpPr>
          <p:spPr>
            <a:xfrm>
              <a:off x="239950" y="18813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9" name="Shape 49"/>
            <p:cNvSpPr/>
            <p:nvPr/>
          </p:nvSpPr>
          <p:spPr>
            <a:xfrm>
              <a:off x="239950" y="18088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0" name="Shape 50"/>
            <p:cNvSpPr/>
            <p:nvPr/>
          </p:nvSpPr>
          <p:spPr>
            <a:xfrm>
              <a:off x="239950" y="17373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1" name="Shape 51"/>
            <p:cNvSpPr/>
            <p:nvPr/>
          </p:nvSpPr>
          <p:spPr>
            <a:xfrm>
              <a:off x="239950" y="16648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2" name="Shape 52"/>
            <p:cNvSpPr/>
            <p:nvPr/>
          </p:nvSpPr>
          <p:spPr>
            <a:xfrm>
              <a:off x="239950" y="15924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3" name="Shape 53"/>
            <p:cNvSpPr/>
            <p:nvPr/>
          </p:nvSpPr>
          <p:spPr>
            <a:xfrm>
              <a:off x="239950" y="15209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4" name="Shape 54"/>
            <p:cNvSpPr/>
            <p:nvPr/>
          </p:nvSpPr>
          <p:spPr>
            <a:xfrm>
              <a:off x="239950" y="14484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5" name="Shape 55"/>
            <p:cNvSpPr/>
            <p:nvPr/>
          </p:nvSpPr>
          <p:spPr>
            <a:xfrm>
              <a:off x="239950" y="13769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6" name="Shape 56"/>
            <p:cNvSpPr/>
            <p:nvPr/>
          </p:nvSpPr>
          <p:spPr>
            <a:xfrm>
              <a:off x="239950" y="13044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7" name="Shape 57"/>
            <p:cNvSpPr/>
            <p:nvPr/>
          </p:nvSpPr>
          <p:spPr>
            <a:xfrm>
              <a:off x="239950" y="12329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8" name="Shape 58"/>
            <p:cNvSpPr/>
            <p:nvPr/>
          </p:nvSpPr>
          <p:spPr>
            <a:xfrm>
              <a:off x="239950" y="11605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9" name="Shape 59"/>
            <p:cNvSpPr/>
            <p:nvPr/>
          </p:nvSpPr>
          <p:spPr>
            <a:xfrm>
              <a:off x="239950" y="10889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0" name="Shape 60"/>
            <p:cNvSpPr/>
            <p:nvPr/>
          </p:nvSpPr>
          <p:spPr>
            <a:xfrm>
              <a:off x="239950" y="10165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1" name="Shape 61"/>
            <p:cNvSpPr/>
            <p:nvPr/>
          </p:nvSpPr>
          <p:spPr>
            <a:xfrm>
              <a:off x="239950" y="9450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2" name="Shape 62"/>
            <p:cNvSpPr/>
            <p:nvPr/>
          </p:nvSpPr>
          <p:spPr>
            <a:xfrm>
              <a:off x="72103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3" name="Shape 63"/>
            <p:cNvSpPr/>
            <p:nvPr/>
          </p:nvSpPr>
          <p:spPr>
            <a:xfrm>
              <a:off x="71379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 name="Shape 64"/>
            <p:cNvSpPr/>
            <p:nvPr/>
          </p:nvSpPr>
          <p:spPr>
            <a:xfrm>
              <a:off x="70645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5" name="Shape 65"/>
            <p:cNvSpPr/>
            <p:nvPr/>
          </p:nvSpPr>
          <p:spPr>
            <a:xfrm>
              <a:off x="69921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6" name="Shape 66"/>
            <p:cNvSpPr/>
            <p:nvPr/>
          </p:nvSpPr>
          <p:spPr>
            <a:xfrm>
              <a:off x="69196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7" name="Shape 67"/>
            <p:cNvSpPr/>
            <p:nvPr/>
          </p:nvSpPr>
          <p:spPr>
            <a:xfrm>
              <a:off x="68472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 name="Shape 68"/>
            <p:cNvSpPr/>
            <p:nvPr/>
          </p:nvSpPr>
          <p:spPr>
            <a:xfrm>
              <a:off x="67747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 name="Shape 69"/>
            <p:cNvSpPr/>
            <p:nvPr/>
          </p:nvSpPr>
          <p:spPr>
            <a:xfrm>
              <a:off x="67023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 name="Shape 70"/>
            <p:cNvSpPr/>
            <p:nvPr/>
          </p:nvSpPr>
          <p:spPr>
            <a:xfrm>
              <a:off x="66289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1" name="Shape 71"/>
            <p:cNvSpPr/>
            <p:nvPr/>
          </p:nvSpPr>
          <p:spPr>
            <a:xfrm>
              <a:off x="65565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2" name="Shape 72"/>
            <p:cNvSpPr/>
            <p:nvPr/>
          </p:nvSpPr>
          <p:spPr>
            <a:xfrm>
              <a:off x="64840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3" name="Shape 73"/>
            <p:cNvSpPr/>
            <p:nvPr/>
          </p:nvSpPr>
          <p:spPr>
            <a:xfrm>
              <a:off x="64116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4" name="Shape 74"/>
            <p:cNvSpPr/>
            <p:nvPr/>
          </p:nvSpPr>
          <p:spPr>
            <a:xfrm>
              <a:off x="6339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5" name="Shape 75"/>
            <p:cNvSpPr/>
            <p:nvPr/>
          </p:nvSpPr>
          <p:spPr>
            <a:xfrm>
              <a:off x="62667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6" name="Shape 76"/>
            <p:cNvSpPr/>
            <p:nvPr/>
          </p:nvSpPr>
          <p:spPr>
            <a:xfrm>
              <a:off x="61933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7" name="Shape 77"/>
            <p:cNvSpPr/>
            <p:nvPr/>
          </p:nvSpPr>
          <p:spPr>
            <a:xfrm>
              <a:off x="61209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8" name="Shape 78"/>
            <p:cNvSpPr/>
            <p:nvPr/>
          </p:nvSpPr>
          <p:spPr>
            <a:xfrm>
              <a:off x="60484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9" name="Shape 79"/>
            <p:cNvSpPr/>
            <p:nvPr/>
          </p:nvSpPr>
          <p:spPr>
            <a:xfrm>
              <a:off x="59760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0" name="Shape 80"/>
            <p:cNvSpPr/>
            <p:nvPr/>
          </p:nvSpPr>
          <p:spPr>
            <a:xfrm>
              <a:off x="59036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1" name="Shape 81"/>
            <p:cNvSpPr/>
            <p:nvPr/>
          </p:nvSpPr>
          <p:spPr>
            <a:xfrm>
              <a:off x="58302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2" name="Shape 82"/>
            <p:cNvSpPr/>
            <p:nvPr/>
          </p:nvSpPr>
          <p:spPr>
            <a:xfrm>
              <a:off x="57577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3" name="Shape 83"/>
            <p:cNvSpPr/>
            <p:nvPr/>
          </p:nvSpPr>
          <p:spPr>
            <a:xfrm>
              <a:off x="56853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4" name="Shape 84"/>
            <p:cNvSpPr/>
            <p:nvPr/>
          </p:nvSpPr>
          <p:spPr>
            <a:xfrm>
              <a:off x="56129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5" name="Shape 85"/>
            <p:cNvSpPr/>
            <p:nvPr/>
          </p:nvSpPr>
          <p:spPr>
            <a:xfrm>
              <a:off x="55404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6" name="Shape 86"/>
            <p:cNvSpPr/>
            <p:nvPr/>
          </p:nvSpPr>
          <p:spPr>
            <a:xfrm>
              <a:off x="54680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7" name="Shape 87"/>
            <p:cNvSpPr/>
            <p:nvPr/>
          </p:nvSpPr>
          <p:spPr>
            <a:xfrm>
              <a:off x="53946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8" name="Shape 88"/>
            <p:cNvSpPr/>
            <p:nvPr/>
          </p:nvSpPr>
          <p:spPr>
            <a:xfrm>
              <a:off x="53222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9" name="Shape 89"/>
            <p:cNvSpPr/>
            <p:nvPr/>
          </p:nvSpPr>
          <p:spPr>
            <a:xfrm>
              <a:off x="52497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0" name="Shape 90"/>
            <p:cNvSpPr/>
            <p:nvPr/>
          </p:nvSpPr>
          <p:spPr>
            <a:xfrm>
              <a:off x="51773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1" name="Shape 91"/>
            <p:cNvSpPr/>
            <p:nvPr/>
          </p:nvSpPr>
          <p:spPr>
            <a:xfrm>
              <a:off x="5104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2" name="Shape 92"/>
            <p:cNvSpPr/>
            <p:nvPr/>
          </p:nvSpPr>
          <p:spPr>
            <a:xfrm>
              <a:off x="50324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3" name="Shape 93"/>
            <p:cNvSpPr/>
            <p:nvPr/>
          </p:nvSpPr>
          <p:spPr>
            <a:xfrm>
              <a:off x="49590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4" name="Shape 94"/>
            <p:cNvSpPr/>
            <p:nvPr/>
          </p:nvSpPr>
          <p:spPr>
            <a:xfrm>
              <a:off x="48866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5" name="Shape 95"/>
            <p:cNvSpPr/>
            <p:nvPr/>
          </p:nvSpPr>
          <p:spPr>
            <a:xfrm>
              <a:off x="48141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6" name="Shape 96"/>
            <p:cNvSpPr/>
            <p:nvPr/>
          </p:nvSpPr>
          <p:spPr>
            <a:xfrm>
              <a:off x="47417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7" name="Shape 97"/>
            <p:cNvSpPr/>
            <p:nvPr/>
          </p:nvSpPr>
          <p:spPr>
            <a:xfrm>
              <a:off x="46692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8" name="Shape 98"/>
            <p:cNvSpPr/>
            <p:nvPr/>
          </p:nvSpPr>
          <p:spPr>
            <a:xfrm>
              <a:off x="45968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 name="Shape 99"/>
            <p:cNvSpPr/>
            <p:nvPr/>
          </p:nvSpPr>
          <p:spPr>
            <a:xfrm>
              <a:off x="45234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0" name="Shape 100"/>
            <p:cNvSpPr/>
            <p:nvPr/>
          </p:nvSpPr>
          <p:spPr>
            <a:xfrm>
              <a:off x="44510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1" name="Shape 101"/>
            <p:cNvSpPr/>
            <p:nvPr/>
          </p:nvSpPr>
          <p:spPr>
            <a:xfrm>
              <a:off x="43785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2" name="Shape 102"/>
            <p:cNvSpPr/>
            <p:nvPr/>
          </p:nvSpPr>
          <p:spPr>
            <a:xfrm>
              <a:off x="43061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3" name="Shape 103"/>
            <p:cNvSpPr/>
            <p:nvPr/>
          </p:nvSpPr>
          <p:spPr>
            <a:xfrm>
              <a:off x="42336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4" name="Shape 104"/>
            <p:cNvSpPr/>
            <p:nvPr/>
          </p:nvSpPr>
          <p:spPr>
            <a:xfrm>
              <a:off x="41603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5" name="Shape 105"/>
            <p:cNvSpPr/>
            <p:nvPr/>
          </p:nvSpPr>
          <p:spPr>
            <a:xfrm>
              <a:off x="40878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6" name="Shape 106"/>
            <p:cNvSpPr/>
            <p:nvPr/>
          </p:nvSpPr>
          <p:spPr>
            <a:xfrm>
              <a:off x="40154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7" name="Shape 107"/>
            <p:cNvSpPr/>
            <p:nvPr/>
          </p:nvSpPr>
          <p:spPr>
            <a:xfrm>
              <a:off x="39429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8" name="Shape 108"/>
            <p:cNvSpPr/>
            <p:nvPr/>
          </p:nvSpPr>
          <p:spPr>
            <a:xfrm>
              <a:off x="38705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9" name="Shape 109"/>
            <p:cNvSpPr/>
            <p:nvPr/>
          </p:nvSpPr>
          <p:spPr>
            <a:xfrm>
              <a:off x="37980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0" name="Shape 110"/>
            <p:cNvSpPr/>
            <p:nvPr/>
          </p:nvSpPr>
          <p:spPr>
            <a:xfrm>
              <a:off x="37247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1" name="Shape 111"/>
            <p:cNvSpPr/>
            <p:nvPr/>
          </p:nvSpPr>
          <p:spPr>
            <a:xfrm>
              <a:off x="36522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2" name="Shape 112"/>
            <p:cNvSpPr/>
            <p:nvPr/>
          </p:nvSpPr>
          <p:spPr>
            <a:xfrm>
              <a:off x="35798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3" name="Shape 113"/>
            <p:cNvSpPr/>
            <p:nvPr/>
          </p:nvSpPr>
          <p:spPr>
            <a:xfrm>
              <a:off x="35073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4" name="Shape 114"/>
            <p:cNvSpPr/>
            <p:nvPr/>
          </p:nvSpPr>
          <p:spPr>
            <a:xfrm>
              <a:off x="34349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5" name="Shape 115"/>
            <p:cNvSpPr/>
            <p:nvPr/>
          </p:nvSpPr>
          <p:spPr>
            <a:xfrm>
              <a:off x="33624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6" name="Shape 116"/>
            <p:cNvSpPr/>
            <p:nvPr/>
          </p:nvSpPr>
          <p:spPr>
            <a:xfrm>
              <a:off x="32891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7" name="Shape 117"/>
            <p:cNvSpPr/>
            <p:nvPr/>
          </p:nvSpPr>
          <p:spPr>
            <a:xfrm>
              <a:off x="32166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8" name="Shape 118"/>
            <p:cNvSpPr/>
            <p:nvPr/>
          </p:nvSpPr>
          <p:spPr>
            <a:xfrm>
              <a:off x="31442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9" name="Shape 119"/>
            <p:cNvSpPr/>
            <p:nvPr/>
          </p:nvSpPr>
          <p:spPr>
            <a:xfrm>
              <a:off x="30717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0" name="Shape 120"/>
            <p:cNvSpPr/>
            <p:nvPr/>
          </p:nvSpPr>
          <p:spPr>
            <a:xfrm>
              <a:off x="29993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1" name="Shape 121"/>
            <p:cNvSpPr/>
            <p:nvPr/>
          </p:nvSpPr>
          <p:spPr>
            <a:xfrm>
              <a:off x="29259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2" name="Shape 122"/>
            <p:cNvSpPr/>
            <p:nvPr/>
          </p:nvSpPr>
          <p:spPr>
            <a:xfrm>
              <a:off x="28535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3" name="Shape 123"/>
            <p:cNvSpPr/>
            <p:nvPr/>
          </p:nvSpPr>
          <p:spPr>
            <a:xfrm>
              <a:off x="27810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4" name="Shape 124"/>
            <p:cNvSpPr/>
            <p:nvPr/>
          </p:nvSpPr>
          <p:spPr>
            <a:xfrm>
              <a:off x="27086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5" name="Shape 125"/>
            <p:cNvSpPr/>
            <p:nvPr/>
          </p:nvSpPr>
          <p:spPr>
            <a:xfrm>
              <a:off x="2636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6" name="Shape 126"/>
            <p:cNvSpPr/>
            <p:nvPr/>
          </p:nvSpPr>
          <p:spPr>
            <a:xfrm>
              <a:off x="25637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7" name="Shape 127"/>
            <p:cNvSpPr/>
            <p:nvPr/>
          </p:nvSpPr>
          <p:spPr>
            <a:xfrm>
              <a:off x="24903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8" name="Shape 128"/>
            <p:cNvSpPr/>
            <p:nvPr/>
          </p:nvSpPr>
          <p:spPr>
            <a:xfrm>
              <a:off x="24179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9" name="Shape 129"/>
            <p:cNvSpPr/>
            <p:nvPr/>
          </p:nvSpPr>
          <p:spPr>
            <a:xfrm>
              <a:off x="23454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0" name="Shape 130"/>
            <p:cNvSpPr/>
            <p:nvPr/>
          </p:nvSpPr>
          <p:spPr>
            <a:xfrm>
              <a:off x="22730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1" name="Shape 131"/>
            <p:cNvSpPr/>
            <p:nvPr/>
          </p:nvSpPr>
          <p:spPr>
            <a:xfrm>
              <a:off x="22005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2" name="Shape 132"/>
            <p:cNvSpPr/>
            <p:nvPr/>
          </p:nvSpPr>
          <p:spPr>
            <a:xfrm>
              <a:off x="21281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3" name="Shape 133"/>
            <p:cNvSpPr/>
            <p:nvPr/>
          </p:nvSpPr>
          <p:spPr>
            <a:xfrm>
              <a:off x="20547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4" name="Shape 134"/>
            <p:cNvSpPr/>
            <p:nvPr/>
          </p:nvSpPr>
          <p:spPr>
            <a:xfrm>
              <a:off x="19823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5" name="Shape 135"/>
            <p:cNvSpPr/>
            <p:nvPr/>
          </p:nvSpPr>
          <p:spPr>
            <a:xfrm>
              <a:off x="19098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6" name="Shape 136"/>
            <p:cNvSpPr/>
            <p:nvPr/>
          </p:nvSpPr>
          <p:spPr>
            <a:xfrm>
              <a:off x="18374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7" name="Shape 137"/>
            <p:cNvSpPr/>
            <p:nvPr/>
          </p:nvSpPr>
          <p:spPr>
            <a:xfrm>
              <a:off x="17649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8" name="Shape 138"/>
            <p:cNvSpPr/>
            <p:nvPr/>
          </p:nvSpPr>
          <p:spPr>
            <a:xfrm>
              <a:off x="16925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9" name="Shape 139"/>
            <p:cNvSpPr/>
            <p:nvPr/>
          </p:nvSpPr>
          <p:spPr>
            <a:xfrm>
              <a:off x="1619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0" name="Shape 140"/>
            <p:cNvSpPr/>
            <p:nvPr/>
          </p:nvSpPr>
          <p:spPr>
            <a:xfrm>
              <a:off x="15467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1" name="Shape 141"/>
            <p:cNvSpPr/>
            <p:nvPr/>
          </p:nvSpPr>
          <p:spPr>
            <a:xfrm>
              <a:off x="14742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2" name="Shape 142"/>
            <p:cNvSpPr/>
            <p:nvPr/>
          </p:nvSpPr>
          <p:spPr>
            <a:xfrm>
              <a:off x="1401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3" name="Shape 143"/>
            <p:cNvSpPr/>
            <p:nvPr/>
          </p:nvSpPr>
          <p:spPr>
            <a:xfrm>
              <a:off x="13294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4" name="Shape 144"/>
            <p:cNvSpPr/>
            <p:nvPr/>
          </p:nvSpPr>
          <p:spPr>
            <a:xfrm>
              <a:off x="12560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5" name="Shape 145"/>
            <p:cNvSpPr/>
            <p:nvPr/>
          </p:nvSpPr>
          <p:spPr>
            <a:xfrm>
              <a:off x="11835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6" name="Shape 146"/>
            <p:cNvSpPr/>
            <p:nvPr/>
          </p:nvSpPr>
          <p:spPr>
            <a:xfrm>
              <a:off x="11111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7" name="Shape 147"/>
            <p:cNvSpPr/>
            <p:nvPr/>
          </p:nvSpPr>
          <p:spPr>
            <a:xfrm>
              <a:off x="10387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8" name="Shape 148"/>
            <p:cNvSpPr/>
            <p:nvPr/>
          </p:nvSpPr>
          <p:spPr>
            <a:xfrm>
              <a:off x="9662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9" name="Shape 149"/>
            <p:cNvSpPr/>
            <p:nvPr/>
          </p:nvSpPr>
          <p:spPr>
            <a:xfrm>
              <a:off x="8938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0" name="Shape 150"/>
            <p:cNvSpPr/>
            <p:nvPr/>
          </p:nvSpPr>
          <p:spPr>
            <a:xfrm>
              <a:off x="8204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1" name="Shape 151"/>
            <p:cNvSpPr/>
            <p:nvPr/>
          </p:nvSpPr>
          <p:spPr>
            <a:xfrm>
              <a:off x="7479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2" name="Shape 152"/>
            <p:cNvSpPr/>
            <p:nvPr/>
          </p:nvSpPr>
          <p:spPr>
            <a:xfrm>
              <a:off x="6755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3" name="Shape 153"/>
            <p:cNvSpPr/>
            <p:nvPr/>
          </p:nvSpPr>
          <p:spPr>
            <a:xfrm>
              <a:off x="6031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4" name="Shape 154"/>
            <p:cNvSpPr/>
            <p:nvPr/>
          </p:nvSpPr>
          <p:spPr>
            <a:xfrm>
              <a:off x="5306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5" name="Shape 155"/>
            <p:cNvSpPr/>
            <p:nvPr/>
          </p:nvSpPr>
          <p:spPr>
            <a:xfrm>
              <a:off x="4582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6" name="Shape 156"/>
            <p:cNvSpPr/>
            <p:nvPr/>
          </p:nvSpPr>
          <p:spPr>
            <a:xfrm>
              <a:off x="384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7" name="Shape 157"/>
            <p:cNvSpPr/>
            <p:nvPr/>
          </p:nvSpPr>
          <p:spPr>
            <a:xfrm>
              <a:off x="3124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158" name="Shape 158"/>
          <p:cNvSpPr txBox="1">
            <a:spLocks noGrp="1"/>
          </p:cNvSpPr>
          <p:nvPr>
            <p:ph type="title"/>
          </p:nvPr>
        </p:nvSpPr>
        <p:spPr>
          <a:xfrm>
            <a:off x="747925" y="225025"/>
            <a:ext cx="6791700" cy="857400"/>
          </a:xfrm>
          <a:prstGeom prst="rect">
            <a:avLst/>
          </a:prstGeom>
          <a:noFill/>
          <a:ln>
            <a:noFill/>
          </a:ln>
        </p:spPr>
        <p:txBody>
          <a:bodyPr lIns="91425" tIns="91425" rIns="91425" bIns="91425" anchor="b" anchorCtr="0"/>
          <a:lstStyle>
            <a:lvl1pPr lvl="0">
              <a:spcBef>
                <a:spcPts val="0"/>
              </a:spcBef>
              <a:buClr>
                <a:srgbClr val="3C78D8"/>
              </a:buClr>
              <a:buSzPct val="100000"/>
              <a:buFont typeface="Sniglet"/>
              <a:buNone/>
              <a:defRPr sz="1800" b="1">
                <a:solidFill>
                  <a:srgbClr val="3C78D8"/>
                </a:solidFill>
                <a:latin typeface="Sniglet"/>
                <a:ea typeface="Sniglet"/>
                <a:cs typeface="Sniglet"/>
                <a:sym typeface="Sniglet"/>
              </a:defRPr>
            </a:lvl1pPr>
            <a:lvl2pPr lvl="1">
              <a:spcBef>
                <a:spcPts val="0"/>
              </a:spcBef>
              <a:buClr>
                <a:srgbClr val="3C78D8"/>
              </a:buClr>
              <a:buSzPct val="100000"/>
              <a:buFont typeface="Sniglet"/>
              <a:buNone/>
              <a:defRPr sz="1800" b="1">
                <a:solidFill>
                  <a:srgbClr val="3C78D8"/>
                </a:solidFill>
                <a:latin typeface="Sniglet"/>
                <a:ea typeface="Sniglet"/>
                <a:cs typeface="Sniglet"/>
                <a:sym typeface="Sniglet"/>
              </a:defRPr>
            </a:lvl2pPr>
            <a:lvl3pPr lvl="2">
              <a:spcBef>
                <a:spcPts val="0"/>
              </a:spcBef>
              <a:buClr>
                <a:srgbClr val="3C78D8"/>
              </a:buClr>
              <a:buSzPct val="100000"/>
              <a:buFont typeface="Sniglet"/>
              <a:buNone/>
              <a:defRPr sz="1800" b="1">
                <a:solidFill>
                  <a:srgbClr val="3C78D8"/>
                </a:solidFill>
                <a:latin typeface="Sniglet"/>
                <a:ea typeface="Sniglet"/>
                <a:cs typeface="Sniglet"/>
                <a:sym typeface="Sniglet"/>
              </a:defRPr>
            </a:lvl3pPr>
            <a:lvl4pPr lvl="3">
              <a:spcBef>
                <a:spcPts val="0"/>
              </a:spcBef>
              <a:buClr>
                <a:srgbClr val="3C78D8"/>
              </a:buClr>
              <a:buSzPct val="100000"/>
              <a:buFont typeface="Sniglet"/>
              <a:buNone/>
              <a:defRPr sz="1800" b="1">
                <a:solidFill>
                  <a:srgbClr val="3C78D8"/>
                </a:solidFill>
                <a:latin typeface="Sniglet"/>
                <a:ea typeface="Sniglet"/>
                <a:cs typeface="Sniglet"/>
                <a:sym typeface="Sniglet"/>
              </a:defRPr>
            </a:lvl4pPr>
            <a:lvl5pPr lvl="4">
              <a:spcBef>
                <a:spcPts val="0"/>
              </a:spcBef>
              <a:buClr>
                <a:srgbClr val="3C78D8"/>
              </a:buClr>
              <a:buSzPct val="100000"/>
              <a:buFont typeface="Sniglet"/>
              <a:buNone/>
              <a:defRPr sz="1800" b="1">
                <a:solidFill>
                  <a:srgbClr val="3C78D8"/>
                </a:solidFill>
                <a:latin typeface="Sniglet"/>
                <a:ea typeface="Sniglet"/>
                <a:cs typeface="Sniglet"/>
                <a:sym typeface="Sniglet"/>
              </a:defRPr>
            </a:lvl5pPr>
            <a:lvl6pPr lvl="5">
              <a:spcBef>
                <a:spcPts val="0"/>
              </a:spcBef>
              <a:buClr>
                <a:srgbClr val="3C78D8"/>
              </a:buClr>
              <a:buSzPct val="100000"/>
              <a:buFont typeface="Sniglet"/>
              <a:buNone/>
              <a:defRPr sz="1800" b="1">
                <a:solidFill>
                  <a:srgbClr val="3C78D8"/>
                </a:solidFill>
                <a:latin typeface="Sniglet"/>
                <a:ea typeface="Sniglet"/>
                <a:cs typeface="Sniglet"/>
                <a:sym typeface="Sniglet"/>
              </a:defRPr>
            </a:lvl6pPr>
            <a:lvl7pPr lvl="6">
              <a:spcBef>
                <a:spcPts val="0"/>
              </a:spcBef>
              <a:buClr>
                <a:srgbClr val="3C78D8"/>
              </a:buClr>
              <a:buSzPct val="100000"/>
              <a:buFont typeface="Sniglet"/>
              <a:buNone/>
              <a:defRPr sz="1800" b="1">
                <a:solidFill>
                  <a:srgbClr val="3C78D8"/>
                </a:solidFill>
                <a:latin typeface="Sniglet"/>
                <a:ea typeface="Sniglet"/>
                <a:cs typeface="Sniglet"/>
                <a:sym typeface="Sniglet"/>
              </a:defRPr>
            </a:lvl7pPr>
            <a:lvl8pPr lvl="7">
              <a:spcBef>
                <a:spcPts val="0"/>
              </a:spcBef>
              <a:buClr>
                <a:srgbClr val="3C78D8"/>
              </a:buClr>
              <a:buSzPct val="100000"/>
              <a:buFont typeface="Sniglet"/>
              <a:buNone/>
              <a:defRPr sz="1800" b="1">
                <a:solidFill>
                  <a:srgbClr val="3C78D8"/>
                </a:solidFill>
                <a:latin typeface="Sniglet"/>
                <a:ea typeface="Sniglet"/>
                <a:cs typeface="Sniglet"/>
                <a:sym typeface="Sniglet"/>
              </a:defRPr>
            </a:lvl8pPr>
            <a:lvl9pPr lvl="8">
              <a:spcBef>
                <a:spcPts val="0"/>
              </a:spcBef>
              <a:buClr>
                <a:srgbClr val="3C78D8"/>
              </a:buClr>
              <a:buSzPct val="100000"/>
              <a:buFont typeface="Sniglet"/>
              <a:buNone/>
              <a:defRPr sz="1800" b="1">
                <a:solidFill>
                  <a:srgbClr val="3C78D8"/>
                </a:solidFill>
                <a:latin typeface="Sniglet"/>
                <a:ea typeface="Sniglet"/>
                <a:cs typeface="Sniglet"/>
                <a:sym typeface="Sniglet"/>
              </a:defRPr>
            </a:lvl9pPr>
          </a:lstStyle>
          <a:p>
            <a:endParaRPr/>
          </a:p>
        </p:txBody>
      </p:sp>
      <p:sp>
        <p:nvSpPr>
          <p:cNvPr id="159" name="Shape 159"/>
          <p:cNvSpPr txBox="1">
            <a:spLocks noGrp="1"/>
          </p:cNvSpPr>
          <p:nvPr>
            <p:ph type="body" idx="1"/>
          </p:nvPr>
        </p:nvSpPr>
        <p:spPr>
          <a:xfrm>
            <a:off x="747925" y="1314900"/>
            <a:ext cx="6791700" cy="3610800"/>
          </a:xfrm>
          <a:prstGeom prst="rect">
            <a:avLst/>
          </a:prstGeom>
          <a:noFill/>
          <a:ln>
            <a:noFill/>
          </a:ln>
        </p:spPr>
        <p:txBody>
          <a:bodyPr lIns="91425" tIns="91425" rIns="91425" bIns="91425" anchor="t" anchorCtr="0"/>
          <a:lstStyle>
            <a:lvl1pPr lvl="0">
              <a:spcBef>
                <a:spcPts val="600"/>
              </a:spcBef>
              <a:buClr>
                <a:srgbClr val="3D4965"/>
              </a:buClr>
              <a:buSzPct val="100000"/>
              <a:buFont typeface="Dosis"/>
              <a:buChar char="✘"/>
              <a:defRPr sz="2600">
                <a:solidFill>
                  <a:srgbClr val="3D4965"/>
                </a:solidFill>
                <a:latin typeface="Dosis"/>
                <a:ea typeface="Dosis"/>
                <a:cs typeface="Dosis"/>
                <a:sym typeface="Dosis"/>
              </a:defRPr>
            </a:lvl1pPr>
            <a:lvl2pPr lvl="1">
              <a:spcBef>
                <a:spcPts val="480"/>
              </a:spcBef>
              <a:buClr>
                <a:srgbClr val="3D4965"/>
              </a:buClr>
              <a:buSzPct val="100000"/>
              <a:buFont typeface="Dosis"/>
              <a:buChar char="✗"/>
              <a:defRPr sz="2000">
                <a:solidFill>
                  <a:srgbClr val="3D4965"/>
                </a:solidFill>
                <a:latin typeface="Dosis"/>
                <a:ea typeface="Dosis"/>
                <a:cs typeface="Dosis"/>
                <a:sym typeface="Dosis"/>
              </a:defRPr>
            </a:lvl2pPr>
            <a:lvl3pPr lvl="2">
              <a:spcBef>
                <a:spcPts val="480"/>
              </a:spcBef>
              <a:buClr>
                <a:srgbClr val="3D4965"/>
              </a:buClr>
              <a:buSzPct val="100000"/>
              <a:buFont typeface="Dosis"/>
              <a:defRPr sz="2000">
                <a:solidFill>
                  <a:srgbClr val="3D4965"/>
                </a:solidFill>
                <a:latin typeface="Dosis"/>
                <a:ea typeface="Dosis"/>
                <a:cs typeface="Dosis"/>
                <a:sym typeface="Dosis"/>
              </a:defRPr>
            </a:lvl3pPr>
            <a:lvl4pPr lvl="3">
              <a:spcBef>
                <a:spcPts val="360"/>
              </a:spcBef>
              <a:buClr>
                <a:srgbClr val="3D4965"/>
              </a:buClr>
              <a:buSzPct val="100000"/>
              <a:buFont typeface="Dosis"/>
              <a:defRPr sz="1800">
                <a:solidFill>
                  <a:srgbClr val="3D4965"/>
                </a:solidFill>
                <a:latin typeface="Dosis"/>
                <a:ea typeface="Dosis"/>
                <a:cs typeface="Dosis"/>
                <a:sym typeface="Dosis"/>
              </a:defRPr>
            </a:lvl4pPr>
            <a:lvl5pPr lvl="4">
              <a:spcBef>
                <a:spcPts val="360"/>
              </a:spcBef>
              <a:buClr>
                <a:srgbClr val="3D4965"/>
              </a:buClr>
              <a:buSzPct val="100000"/>
              <a:buFont typeface="Dosis"/>
              <a:defRPr sz="1800">
                <a:solidFill>
                  <a:srgbClr val="3D4965"/>
                </a:solidFill>
                <a:latin typeface="Dosis"/>
                <a:ea typeface="Dosis"/>
                <a:cs typeface="Dosis"/>
                <a:sym typeface="Dosis"/>
              </a:defRPr>
            </a:lvl5pPr>
            <a:lvl6pPr lvl="5">
              <a:spcBef>
                <a:spcPts val="360"/>
              </a:spcBef>
              <a:buClr>
                <a:srgbClr val="3D4965"/>
              </a:buClr>
              <a:buSzPct val="100000"/>
              <a:buFont typeface="Dosis"/>
              <a:defRPr sz="1800">
                <a:solidFill>
                  <a:srgbClr val="3D4965"/>
                </a:solidFill>
                <a:latin typeface="Dosis"/>
                <a:ea typeface="Dosis"/>
                <a:cs typeface="Dosis"/>
                <a:sym typeface="Dosis"/>
              </a:defRPr>
            </a:lvl6pPr>
            <a:lvl7pPr lvl="6">
              <a:spcBef>
                <a:spcPts val="360"/>
              </a:spcBef>
              <a:buClr>
                <a:srgbClr val="3D4965"/>
              </a:buClr>
              <a:buSzPct val="100000"/>
              <a:buFont typeface="Dosis"/>
              <a:defRPr sz="1800">
                <a:solidFill>
                  <a:srgbClr val="3D4965"/>
                </a:solidFill>
                <a:latin typeface="Dosis"/>
                <a:ea typeface="Dosis"/>
                <a:cs typeface="Dosis"/>
                <a:sym typeface="Dosis"/>
              </a:defRPr>
            </a:lvl7pPr>
            <a:lvl8pPr lvl="7">
              <a:spcBef>
                <a:spcPts val="360"/>
              </a:spcBef>
              <a:buClr>
                <a:srgbClr val="3D4965"/>
              </a:buClr>
              <a:buSzPct val="100000"/>
              <a:buFont typeface="Dosis"/>
              <a:defRPr sz="1800">
                <a:solidFill>
                  <a:srgbClr val="3D4965"/>
                </a:solidFill>
                <a:latin typeface="Dosis"/>
                <a:ea typeface="Dosis"/>
                <a:cs typeface="Dosis"/>
                <a:sym typeface="Dosis"/>
              </a:defRPr>
            </a:lvl8pPr>
            <a:lvl9pPr lvl="8">
              <a:spcBef>
                <a:spcPts val="360"/>
              </a:spcBef>
              <a:buClr>
                <a:srgbClr val="3D4965"/>
              </a:buClr>
              <a:buSzPct val="100000"/>
              <a:buFont typeface="Dosis"/>
              <a:defRPr sz="1800">
                <a:solidFill>
                  <a:srgbClr val="3D4965"/>
                </a:solidFill>
                <a:latin typeface="Dosis"/>
                <a:ea typeface="Dosis"/>
                <a:cs typeface="Dosis"/>
                <a:sym typeface="Dosi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Shape 520"/>
          <p:cNvSpPr txBox="1">
            <a:spLocks noGrp="1"/>
          </p:cNvSpPr>
          <p:nvPr>
            <p:ph type="ctrTitle"/>
          </p:nvPr>
        </p:nvSpPr>
        <p:spPr>
          <a:xfrm>
            <a:off x="91440" y="2343150"/>
            <a:ext cx="8961120" cy="2302799"/>
          </a:xfrm>
          <a:prstGeom prst="rect">
            <a:avLst/>
          </a:prstGeom>
        </p:spPr>
        <p:txBody>
          <a:bodyPr lIns="91425" tIns="91425" rIns="91425" bIns="91425" anchor="b" anchorCtr="0">
            <a:noAutofit/>
          </a:bodyPr>
          <a:lstStyle/>
          <a:p>
            <a:pPr lvl="0">
              <a:spcBef>
                <a:spcPts val="0"/>
              </a:spcBef>
              <a:buNone/>
            </a:pPr>
            <a:r>
              <a:rPr lang="en" sz="6600" dirty="0"/>
              <a:t>Continuous Line </a:t>
            </a:r>
            <a:br>
              <a:rPr lang="en" sz="6600" dirty="0"/>
            </a:br>
            <a:r>
              <a:rPr lang="en" sz="6600" dirty="0"/>
              <a:t>Robots and Art</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Shape 577"/>
          <p:cNvSpPr txBox="1"/>
          <p:nvPr/>
        </p:nvSpPr>
        <p:spPr>
          <a:xfrm>
            <a:off x="6248400" y="895351"/>
            <a:ext cx="2286000" cy="3200400"/>
          </a:xfrm>
          <a:prstGeom prst="rect">
            <a:avLst/>
          </a:prstGeom>
          <a:noFill/>
          <a:ln>
            <a:noFill/>
          </a:ln>
        </p:spPr>
        <p:txBody>
          <a:bodyPr lIns="91425" tIns="91425" rIns="91425" bIns="91425" anchor="t" anchorCtr="0">
            <a:noAutofit/>
          </a:bodyPr>
          <a:lstStyle/>
          <a:p>
            <a:pPr lvl="0" algn="ctr" rtl="0">
              <a:lnSpc>
                <a:spcPct val="115000"/>
              </a:lnSpc>
              <a:spcBef>
                <a:spcPts val="0"/>
              </a:spcBef>
              <a:buNone/>
            </a:pPr>
            <a:r>
              <a:rPr lang="en" sz="2400" dirty="0">
                <a:solidFill>
                  <a:schemeClr val="accent1"/>
                </a:solidFill>
                <a:latin typeface="Sniglet"/>
                <a:ea typeface="Sniglet"/>
                <a:cs typeface="Sniglet"/>
                <a:sym typeface="Sniglet"/>
              </a:rPr>
              <a:t>The Mars Curiosity Rover is a little artist!</a:t>
            </a:r>
          </a:p>
          <a:p>
            <a:pPr lvl="0" algn="ctr" rtl="0">
              <a:lnSpc>
                <a:spcPct val="115000"/>
              </a:lnSpc>
              <a:spcBef>
                <a:spcPts val="0"/>
              </a:spcBef>
              <a:buNone/>
            </a:pPr>
            <a:r>
              <a:rPr lang="en" sz="2400" dirty="0">
                <a:solidFill>
                  <a:schemeClr val="accent1"/>
                </a:solidFill>
                <a:latin typeface="Sniglet"/>
                <a:ea typeface="Sniglet"/>
                <a:cs typeface="Sniglet"/>
                <a:sym typeface="Sniglet"/>
              </a:rPr>
              <a:t> </a:t>
            </a:r>
          </a:p>
          <a:p>
            <a:pPr lvl="0" algn="ctr" rtl="0">
              <a:lnSpc>
                <a:spcPct val="115000"/>
              </a:lnSpc>
              <a:spcBef>
                <a:spcPts val="0"/>
              </a:spcBef>
              <a:buNone/>
            </a:pPr>
            <a:r>
              <a:rPr lang="en" sz="2400" dirty="0">
                <a:solidFill>
                  <a:srgbClr val="00B050"/>
                </a:solidFill>
                <a:latin typeface="Sniglet"/>
                <a:ea typeface="Sniglet"/>
                <a:cs typeface="Sniglet"/>
                <a:sym typeface="Wingdings" panose="05000000000000000000" pitchFamily="2" charset="2"/>
              </a:rPr>
              <a:t> </a:t>
            </a:r>
            <a:r>
              <a:rPr lang="en" sz="2400" dirty="0">
                <a:solidFill>
                  <a:srgbClr val="00B050"/>
                </a:solidFill>
                <a:latin typeface="Sniglet"/>
                <a:ea typeface="Sniglet"/>
                <a:cs typeface="Sniglet"/>
                <a:sym typeface="Sniglet"/>
              </a:rPr>
              <a:t>Look at the path it has taken so far!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3" y="-26138"/>
            <a:ext cx="5887220"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0245988"/>
      </p:ext>
    </p:extLst>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Shape 582"/>
          <p:cNvSpPr txBox="1">
            <a:spLocks noGrp="1"/>
          </p:cNvSpPr>
          <p:nvPr>
            <p:ph type="ctrTitle"/>
          </p:nvPr>
        </p:nvSpPr>
        <p:spPr>
          <a:xfrm>
            <a:off x="465450" y="895350"/>
            <a:ext cx="8449950" cy="3047999"/>
          </a:xfrm>
          <a:prstGeom prst="rect">
            <a:avLst/>
          </a:prstGeom>
        </p:spPr>
        <p:txBody>
          <a:bodyPr lIns="91425" tIns="91425" rIns="91425" bIns="91425" anchor="t" anchorCtr="0">
            <a:noAutofit/>
          </a:bodyPr>
          <a:lstStyle/>
          <a:p>
            <a:pPr lvl="0" algn="l" rtl="0">
              <a:lnSpc>
                <a:spcPct val="115000"/>
              </a:lnSpc>
              <a:spcBef>
                <a:spcPts val="0"/>
              </a:spcBef>
              <a:buNone/>
            </a:pPr>
            <a:r>
              <a:rPr lang="en" sz="3000" dirty="0">
                <a:solidFill>
                  <a:schemeClr val="accent1"/>
                </a:solidFill>
                <a:latin typeface="Dosis"/>
                <a:ea typeface="Dosis"/>
                <a:cs typeface="Dosis"/>
                <a:sym typeface="Dosis"/>
              </a:rPr>
              <a:t>The technique used is called a </a:t>
            </a:r>
            <a:r>
              <a:rPr lang="en" sz="3000" b="1" dirty="0">
                <a:solidFill>
                  <a:schemeClr val="accent1"/>
                </a:solidFill>
                <a:latin typeface="Dosis"/>
                <a:ea typeface="Dosis"/>
                <a:cs typeface="Dosis"/>
                <a:sym typeface="Dosis"/>
              </a:rPr>
              <a:t>continuous line drawing</a:t>
            </a:r>
            <a:r>
              <a:rPr lang="en" sz="3000" dirty="0">
                <a:solidFill>
                  <a:schemeClr val="accent1"/>
                </a:solidFill>
                <a:latin typeface="Dosis"/>
                <a:ea typeface="Dosis"/>
                <a:cs typeface="Dosis"/>
                <a:sym typeface="Dosis"/>
              </a:rPr>
              <a:t>. </a:t>
            </a:r>
          </a:p>
          <a:p>
            <a:pPr lvl="0" algn="l" rtl="0">
              <a:lnSpc>
                <a:spcPct val="115000"/>
              </a:lnSpc>
              <a:spcBef>
                <a:spcPts val="0"/>
              </a:spcBef>
              <a:buNone/>
            </a:pPr>
            <a:endParaRPr sz="2400" dirty="0">
              <a:solidFill>
                <a:schemeClr val="accent1"/>
              </a:solidFill>
              <a:latin typeface="Dosis"/>
              <a:ea typeface="Dosis"/>
              <a:cs typeface="Dosis"/>
              <a:sym typeface="Dosis"/>
            </a:endParaRPr>
          </a:p>
          <a:p>
            <a:pPr lvl="0" algn="l" rtl="0">
              <a:lnSpc>
                <a:spcPct val="115000"/>
              </a:lnSpc>
              <a:spcBef>
                <a:spcPts val="0"/>
              </a:spcBef>
              <a:buNone/>
            </a:pPr>
            <a:r>
              <a:rPr lang="en" sz="3000" dirty="0">
                <a:solidFill>
                  <a:srgbClr val="00B050"/>
                </a:solidFill>
                <a:latin typeface="Dosis"/>
                <a:ea typeface="Dosis"/>
                <a:cs typeface="Dosis"/>
                <a:sym typeface="Dosis"/>
              </a:rPr>
              <a:t>What does it mean to be </a:t>
            </a:r>
            <a:r>
              <a:rPr lang="en" sz="3000" b="1" dirty="0">
                <a:solidFill>
                  <a:srgbClr val="00B050"/>
                </a:solidFill>
                <a:latin typeface="Dosis"/>
                <a:ea typeface="Dosis"/>
                <a:cs typeface="Dosis"/>
                <a:sym typeface="Dosis"/>
              </a:rPr>
              <a:t>continuous</a:t>
            </a:r>
            <a:r>
              <a:rPr lang="en" sz="3000" dirty="0">
                <a:solidFill>
                  <a:srgbClr val="00B050"/>
                </a:solidFill>
                <a:latin typeface="Dosis"/>
                <a:ea typeface="Dosis"/>
                <a:cs typeface="Dosis"/>
                <a:sym typeface="Dosis"/>
              </a:rPr>
              <a:t>? </a:t>
            </a:r>
          </a:p>
          <a:p>
            <a:pPr lvl="0" algn="l" rtl="0">
              <a:lnSpc>
                <a:spcPct val="115000"/>
              </a:lnSpc>
              <a:spcBef>
                <a:spcPts val="0"/>
              </a:spcBef>
              <a:buNone/>
            </a:pPr>
            <a:endParaRPr sz="2400" dirty="0">
              <a:solidFill>
                <a:schemeClr val="accent1"/>
              </a:solidFill>
              <a:latin typeface="Dosis"/>
              <a:ea typeface="Dosis"/>
              <a:cs typeface="Dosis"/>
              <a:sym typeface="Dosis"/>
            </a:endParaRPr>
          </a:p>
          <a:p>
            <a:pPr lvl="0" algn="l" rtl="0">
              <a:lnSpc>
                <a:spcPct val="115000"/>
              </a:lnSpc>
              <a:spcBef>
                <a:spcPts val="0"/>
              </a:spcBef>
              <a:buNone/>
            </a:pPr>
            <a:r>
              <a:rPr lang="en" sz="3000" dirty="0">
                <a:solidFill>
                  <a:srgbClr val="7030A0"/>
                </a:solidFill>
                <a:latin typeface="Dosis"/>
                <a:ea typeface="Dosis"/>
                <a:cs typeface="Dosis"/>
                <a:sym typeface="Dosis"/>
              </a:rPr>
              <a:t>What is a </a:t>
            </a:r>
            <a:r>
              <a:rPr lang="en" sz="3000" b="1" dirty="0">
                <a:solidFill>
                  <a:srgbClr val="7030A0"/>
                </a:solidFill>
                <a:latin typeface="Dosis"/>
                <a:ea typeface="Dosis"/>
                <a:cs typeface="Dosis"/>
                <a:sym typeface="Dosis"/>
              </a:rPr>
              <a:t>line</a:t>
            </a:r>
            <a:r>
              <a:rPr lang="en" sz="3000" dirty="0">
                <a:solidFill>
                  <a:srgbClr val="7030A0"/>
                </a:solidFill>
                <a:latin typeface="Dosis"/>
                <a:ea typeface="Dosis"/>
                <a:cs typeface="Dosis"/>
                <a:sym typeface="Dosis"/>
              </a:rPr>
              <a:t>? </a:t>
            </a:r>
          </a:p>
          <a:p>
            <a:pPr lvl="0" algn="l" rtl="0">
              <a:lnSpc>
                <a:spcPct val="115000"/>
              </a:lnSpc>
              <a:spcBef>
                <a:spcPts val="0"/>
              </a:spcBef>
              <a:buNone/>
            </a:pPr>
            <a:endParaRPr sz="1100" dirty="0">
              <a:solidFill>
                <a:schemeClr val="dk1"/>
              </a:solidFill>
              <a:latin typeface="Arial"/>
              <a:ea typeface="Arial"/>
              <a:cs typeface="Arial"/>
              <a:sym typeface="Arial"/>
            </a:endParaRPr>
          </a:p>
          <a:p>
            <a:pPr lvl="0" rtl="0">
              <a:spcBef>
                <a:spcPts val="0"/>
              </a:spcBef>
              <a:buNone/>
            </a:pPr>
            <a:endParaRPr b="1" dirty="0"/>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Shape 587"/>
          <p:cNvSpPr txBox="1">
            <a:spLocks noGrp="1"/>
          </p:cNvSpPr>
          <p:nvPr>
            <p:ph type="ctrTitle"/>
          </p:nvPr>
        </p:nvSpPr>
        <p:spPr>
          <a:xfrm>
            <a:off x="142138" y="819150"/>
            <a:ext cx="8859725" cy="3057524"/>
          </a:xfrm>
          <a:prstGeom prst="rect">
            <a:avLst/>
          </a:prstGeom>
        </p:spPr>
        <p:txBody>
          <a:bodyPr lIns="91425" tIns="91425" rIns="91425" bIns="91425" anchor="t" anchorCtr="0">
            <a:noAutofit/>
          </a:bodyPr>
          <a:lstStyle/>
          <a:p>
            <a:pPr lvl="0" algn="l" rtl="0">
              <a:lnSpc>
                <a:spcPct val="115000"/>
              </a:lnSpc>
              <a:spcBef>
                <a:spcPts val="0"/>
              </a:spcBef>
              <a:buNone/>
            </a:pPr>
            <a:r>
              <a:rPr lang="en" sz="3000" dirty="0">
                <a:solidFill>
                  <a:schemeClr val="accent1"/>
                </a:solidFill>
                <a:latin typeface="Dosis"/>
                <a:ea typeface="Dosis"/>
                <a:cs typeface="Dosis"/>
                <a:sym typeface="Dosis"/>
              </a:rPr>
              <a:t>In </a:t>
            </a:r>
            <a:r>
              <a:rPr lang="en" sz="3000" b="1" dirty="0">
                <a:solidFill>
                  <a:schemeClr val="accent1"/>
                </a:solidFill>
                <a:latin typeface="Dosis"/>
                <a:ea typeface="Dosis"/>
                <a:cs typeface="Dosis"/>
                <a:sym typeface="Dosis"/>
              </a:rPr>
              <a:t>math</a:t>
            </a:r>
            <a:r>
              <a:rPr lang="en" sz="3000" dirty="0">
                <a:solidFill>
                  <a:schemeClr val="accent1"/>
                </a:solidFill>
                <a:latin typeface="Dosis"/>
                <a:ea typeface="Dosis"/>
                <a:cs typeface="Dosis"/>
                <a:sym typeface="Dosis"/>
              </a:rPr>
              <a:t>, a line is the connection of two points. </a:t>
            </a:r>
          </a:p>
          <a:p>
            <a:pPr lvl="0" algn="l" rtl="0">
              <a:lnSpc>
                <a:spcPct val="115000"/>
              </a:lnSpc>
              <a:spcBef>
                <a:spcPts val="0"/>
              </a:spcBef>
              <a:buNone/>
            </a:pPr>
            <a:endParaRPr sz="2400" dirty="0">
              <a:solidFill>
                <a:schemeClr val="accent1"/>
              </a:solidFill>
              <a:latin typeface="Dosis"/>
              <a:ea typeface="Dosis"/>
              <a:cs typeface="Dosis"/>
              <a:sym typeface="Dosis"/>
            </a:endParaRPr>
          </a:p>
          <a:p>
            <a:pPr lvl="0" algn="l" rtl="0">
              <a:lnSpc>
                <a:spcPct val="115000"/>
              </a:lnSpc>
              <a:spcBef>
                <a:spcPts val="0"/>
              </a:spcBef>
              <a:buNone/>
            </a:pPr>
            <a:r>
              <a:rPr lang="en" sz="3000" dirty="0">
                <a:solidFill>
                  <a:srgbClr val="00B050"/>
                </a:solidFill>
                <a:latin typeface="Dosis"/>
                <a:ea typeface="Dosis"/>
                <a:cs typeface="Dosis"/>
                <a:sym typeface="Dosis"/>
              </a:rPr>
              <a:t>In </a:t>
            </a:r>
            <a:r>
              <a:rPr lang="en" sz="3000" b="1" dirty="0">
                <a:solidFill>
                  <a:srgbClr val="00B050"/>
                </a:solidFill>
                <a:latin typeface="Dosis"/>
                <a:ea typeface="Dosis"/>
                <a:cs typeface="Dosis"/>
                <a:sym typeface="Dosis"/>
              </a:rPr>
              <a:t>art</a:t>
            </a:r>
            <a:r>
              <a:rPr lang="en" sz="3000" dirty="0">
                <a:solidFill>
                  <a:srgbClr val="00B050"/>
                </a:solidFill>
                <a:latin typeface="Dosis"/>
                <a:ea typeface="Dosis"/>
                <a:cs typeface="Dosis"/>
                <a:sym typeface="Dosis"/>
              </a:rPr>
              <a:t>, a line is a point moving through space. </a:t>
            </a:r>
          </a:p>
          <a:p>
            <a:pPr lvl="0" algn="l" rtl="0">
              <a:lnSpc>
                <a:spcPct val="115000"/>
              </a:lnSpc>
              <a:spcBef>
                <a:spcPts val="0"/>
              </a:spcBef>
              <a:buNone/>
            </a:pPr>
            <a:endParaRPr sz="2400" dirty="0">
              <a:solidFill>
                <a:schemeClr val="accent1"/>
              </a:solidFill>
              <a:latin typeface="Dosis"/>
              <a:ea typeface="Dosis"/>
              <a:cs typeface="Dosis"/>
              <a:sym typeface="Dosis"/>
            </a:endParaRPr>
          </a:p>
          <a:p>
            <a:pPr lvl="0" algn="l" rtl="0">
              <a:lnSpc>
                <a:spcPct val="115000"/>
              </a:lnSpc>
              <a:spcBef>
                <a:spcPts val="0"/>
              </a:spcBef>
              <a:buNone/>
            </a:pPr>
            <a:r>
              <a:rPr lang="en" sz="3000" dirty="0">
                <a:solidFill>
                  <a:srgbClr val="7030A0"/>
                </a:solidFill>
                <a:latin typeface="Dosis"/>
                <a:ea typeface="Dosis"/>
                <a:cs typeface="Dosis"/>
                <a:sym typeface="Dosis"/>
              </a:rPr>
              <a:t>The robot created a continuous line as it traversed the maze. </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Shape 592"/>
          <p:cNvSpPr txBox="1">
            <a:spLocks noGrp="1"/>
          </p:cNvSpPr>
          <p:nvPr>
            <p:ph type="ctrTitle"/>
          </p:nvPr>
        </p:nvSpPr>
        <p:spPr>
          <a:xfrm>
            <a:off x="2768700" y="285751"/>
            <a:ext cx="3606600" cy="838199"/>
          </a:xfrm>
          <a:prstGeom prst="rect">
            <a:avLst/>
          </a:prstGeom>
        </p:spPr>
        <p:txBody>
          <a:bodyPr lIns="91425" tIns="91425" rIns="91425" bIns="91425" anchor="t" anchorCtr="0">
            <a:noAutofit/>
          </a:bodyPr>
          <a:lstStyle/>
          <a:p>
            <a:pPr lvl="0" algn="ctr" rtl="0">
              <a:lnSpc>
                <a:spcPct val="115000"/>
              </a:lnSpc>
              <a:spcBef>
                <a:spcPts val="0"/>
              </a:spcBef>
              <a:buClr>
                <a:schemeClr val="dk1"/>
              </a:buClr>
              <a:buSzPct val="45833"/>
              <a:buFont typeface="Arial"/>
              <a:buNone/>
            </a:pPr>
            <a:r>
              <a:rPr lang="en" sz="4400" dirty="0">
                <a:solidFill>
                  <a:schemeClr val="accent1"/>
                </a:solidFill>
                <a:latin typeface="Dosis"/>
                <a:ea typeface="Dosis"/>
                <a:cs typeface="Dosis"/>
                <a:sym typeface="Dosis"/>
              </a:rPr>
              <a:t>Is this a line?</a:t>
            </a:r>
          </a:p>
          <a:p>
            <a:pPr lvl="0">
              <a:spcBef>
                <a:spcPts val="0"/>
              </a:spcBef>
              <a:buNone/>
            </a:pPr>
            <a:endParaRPr b="1" dirty="0"/>
          </a:p>
        </p:txBody>
      </p:sp>
      <p:cxnSp>
        <p:nvCxnSpPr>
          <p:cNvPr id="593" name="Shape 593"/>
          <p:cNvCxnSpPr/>
          <p:nvPr/>
        </p:nvCxnSpPr>
        <p:spPr>
          <a:xfrm>
            <a:off x="1493851" y="1346750"/>
            <a:ext cx="6156299" cy="26699"/>
          </a:xfrm>
          <a:prstGeom prst="straightConnector1">
            <a:avLst/>
          </a:prstGeom>
          <a:noFill/>
          <a:ln w="114300" cap="flat" cmpd="sng">
            <a:solidFill>
              <a:schemeClr val="accent1"/>
            </a:solidFill>
            <a:prstDash val="solid"/>
            <a:round/>
            <a:headEnd type="none" w="lg" len="lg"/>
            <a:tailEnd type="none" w="lg" len="lg"/>
          </a:ln>
        </p:spPr>
      </p:cxn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9" name="Shape 599"/>
          <p:cNvSpPr/>
          <p:nvPr/>
        </p:nvSpPr>
        <p:spPr>
          <a:xfrm>
            <a:off x="1560525" y="1097618"/>
            <a:ext cx="6022950" cy="672075"/>
          </a:xfrm>
          <a:custGeom>
            <a:avLst/>
            <a:gdLst/>
            <a:ahLst/>
            <a:cxnLst/>
            <a:rect l="0" t="0" r="0" b="0"/>
            <a:pathLst>
              <a:path w="240918" h="26883" extrusionOk="0">
                <a:moveTo>
                  <a:pt x="0" y="24532"/>
                </a:moveTo>
                <a:cubicBezTo>
                  <a:pt x="7055" y="23120"/>
                  <a:pt x="16786" y="23374"/>
                  <a:pt x="20254" y="17070"/>
                </a:cubicBezTo>
                <a:cubicBezTo>
                  <a:pt x="22359" y="13242"/>
                  <a:pt x="20373" y="1068"/>
                  <a:pt x="17411" y="4278"/>
                </a:cubicBezTo>
                <a:cubicBezTo>
                  <a:pt x="5679" y="16985"/>
                  <a:pt x="49354" y="32202"/>
                  <a:pt x="65026" y="24888"/>
                </a:cubicBezTo>
                <a:cubicBezTo>
                  <a:pt x="69974" y="22578"/>
                  <a:pt x="73210" y="11791"/>
                  <a:pt x="68580" y="8897"/>
                </a:cubicBezTo>
                <a:cubicBezTo>
                  <a:pt x="65802" y="7160"/>
                  <a:pt x="63861" y="16479"/>
                  <a:pt x="66448" y="18491"/>
                </a:cubicBezTo>
                <a:cubicBezTo>
                  <a:pt x="70532" y="21667"/>
                  <a:pt x="76262" y="21942"/>
                  <a:pt x="81372" y="22755"/>
                </a:cubicBezTo>
                <a:cubicBezTo>
                  <a:pt x="94909" y="24908"/>
                  <a:pt x="111876" y="27113"/>
                  <a:pt x="122236" y="18136"/>
                </a:cubicBezTo>
                <a:cubicBezTo>
                  <a:pt x="124363" y="16292"/>
                  <a:pt x="126566" y="11722"/>
                  <a:pt x="124368" y="9963"/>
                </a:cubicBezTo>
                <a:cubicBezTo>
                  <a:pt x="122888" y="8778"/>
                  <a:pt x="120198" y="8825"/>
                  <a:pt x="118682" y="9963"/>
                </a:cubicBezTo>
                <a:cubicBezTo>
                  <a:pt x="116784" y="11386"/>
                  <a:pt x="117207" y="15562"/>
                  <a:pt x="119038" y="17070"/>
                </a:cubicBezTo>
                <a:cubicBezTo>
                  <a:pt x="127430" y="23981"/>
                  <a:pt x="143896" y="20698"/>
                  <a:pt x="151373" y="12806"/>
                </a:cubicBezTo>
                <a:cubicBezTo>
                  <a:pt x="153343" y="10726"/>
                  <a:pt x="157412" y="7592"/>
                  <a:pt x="155637" y="5344"/>
                </a:cubicBezTo>
                <a:cubicBezTo>
                  <a:pt x="152752" y="1691"/>
                  <a:pt x="144493" y="-2220"/>
                  <a:pt x="142134" y="1791"/>
                </a:cubicBezTo>
                <a:cubicBezTo>
                  <a:pt x="139399" y="6440"/>
                  <a:pt x="142246" y="15701"/>
                  <a:pt x="147464" y="17070"/>
                </a:cubicBezTo>
                <a:cubicBezTo>
                  <a:pt x="159384" y="20196"/>
                  <a:pt x="172095" y="18136"/>
                  <a:pt x="184419" y="18136"/>
                </a:cubicBezTo>
                <a:cubicBezTo>
                  <a:pt x="191588" y="18136"/>
                  <a:pt x="201981" y="21398"/>
                  <a:pt x="205740" y="15293"/>
                </a:cubicBezTo>
                <a:cubicBezTo>
                  <a:pt x="210499" y="7559"/>
                  <a:pt x="191087" y="3670"/>
                  <a:pt x="182287" y="1435"/>
                </a:cubicBezTo>
                <a:cubicBezTo>
                  <a:pt x="180220" y="910"/>
                  <a:pt x="178654" y="-601"/>
                  <a:pt x="178023" y="1435"/>
                </a:cubicBezTo>
                <a:cubicBezTo>
                  <a:pt x="176044" y="7810"/>
                  <a:pt x="180990" y="16914"/>
                  <a:pt x="187262" y="19202"/>
                </a:cubicBezTo>
                <a:cubicBezTo>
                  <a:pt x="204068" y="25330"/>
                  <a:pt x="223562" y="22471"/>
                  <a:pt x="240918" y="18136"/>
                </a:cubicBezTo>
              </a:path>
            </a:pathLst>
          </a:custGeom>
          <a:noFill/>
          <a:ln w="114300" cap="flat" cmpd="sng">
            <a:solidFill>
              <a:schemeClr val="accent1"/>
            </a:solidFill>
            <a:prstDash val="solid"/>
            <a:round/>
            <a:headEnd type="none" w="lg" len="lg"/>
            <a:tailEnd type="none" w="lg" len="lg"/>
          </a:ln>
        </p:spPr>
        <p:txBody>
          <a:bodyPr/>
          <a:lstStyle/>
          <a:p>
            <a:endParaRPr lang="en-US"/>
          </a:p>
        </p:txBody>
      </p:sp>
      <p:sp>
        <p:nvSpPr>
          <p:cNvPr id="6" name="Shape 592"/>
          <p:cNvSpPr txBox="1">
            <a:spLocks noGrp="1"/>
          </p:cNvSpPr>
          <p:nvPr>
            <p:ph type="ctrTitle"/>
          </p:nvPr>
        </p:nvSpPr>
        <p:spPr>
          <a:xfrm>
            <a:off x="2768700" y="285751"/>
            <a:ext cx="3606600" cy="838199"/>
          </a:xfrm>
          <a:prstGeom prst="rect">
            <a:avLst/>
          </a:prstGeom>
        </p:spPr>
        <p:txBody>
          <a:bodyPr lIns="91425" tIns="91425" rIns="91425" bIns="91425" anchor="t" anchorCtr="0">
            <a:noAutofit/>
          </a:bodyPr>
          <a:lstStyle/>
          <a:p>
            <a:pPr lvl="0" algn="ctr" rtl="0">
              <a:lnSpc>
                <a:spcPct val="115000"/>
              </a:lnSpc>
              <a:spcBef>
                <a:spcPts val="0"/>
              </a:spcBef>
              <a:buClr>
                <a:schemeClr val="dk1"/>
              </a:buClr>
              <a:buSzPct val="45833"/>
              <a:buFont typeface="Arial"/>
              <a:buNone/>
            </a:pPr>
            <a:r>
              <a:rPr lang="en" sz="4400" dirty="0">
                <a:solidFill>
                  <a:schemeClr val="accent1"/>
                </a:solidFill>
                <a:latin typeface="Dosis"/>
                <a:ea typeface="Dosis"/>
                <a:cs typeface="Dosis"/>
                <a:sym typeface="Dosis"/>
              </a:rPr>
              <a:t>Is this a line?</a:t>
            </a:r>
          </a:p>
          <a:p>
            <a:pPr lvl="0">
              <a:spcBef>
                <a:spcPts val="0"/>
              </a:spcBef>
              <a:buNone/>
            </a:pPr>
            <a:endParaRPr b="1" dirty="0"/>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Shape 604"/>
          <p:cNvSpPr txBox="1">
            <a:spLocks noGrp="1"/>
          </p:cNvSpPr>
          <p:nvPr>
            <p:ph type="ctrTitle"/>
          </p:nvPr>
        </p:nvSpPr>
        <p:spPr>
          <a:xfrm>
            <a:off x="381000" y="209550"/>
            <a:ext cx="8382000" cy="788212"/>
          </a:xfrm>
          <a:prstGeom prst="rect">
            <a:avLst/>
          </a:prstGeom>
        </p:spPr>
        <p:txBody>
          <a:bodyPr lIns="91425" tIns="91425" rIns="91425" bIns="91425" anchor="t" anchorCtr="0">
            <a:noAutofit/>
          </a:bodyPr>
          <a:lstStyle/>
          <a:p>
            <a:pPr lvl="0" algn="l">
              <a:spcBef>
                <a:spcPts val="0"/>
              </a:spcBef>
              <a:buNone/>
            </a:pPr>
            <a:r>
              <a:rPr lang="en" sz="4400" dirty="0"/>
              <a:t>Examples of lines in art </a:t>
            </a:r>
          </a:p>
        </p:txBody>
      </p:sp>
      <p:pic>
        <p:nvPicPr>
          <p:cNvPr id="1026" name="Picture 2" descr="File:Art-portrait-collage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030667"/>
            <a:ext cx="3862375" cy="3862375"/>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1"/>
          <p:cNvSpPr txBox="1">
            <a:spLocks/>
          </p:cNvSpPr>
          <p:nvPr/>
        </p:nvSpPr>
        <p:spPr>
          <a:xfrm>
            <a:off x="4548116" y="2571750"/>
            <a:ext cx="4343400" cy="10668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a:lstStyle>
          <a:p>
            <a:r>
              <a:rPr lang="en-US" b="1" dirty="0">
                <a:solidFill>
                  <a:schemeClr val="dk1"/>
                </a:solidFill>
              </a:rPr>
              <a:t>Watch this video:</a:t>
            </a:r>
          </a:p>
          <a:p>
            <a:endParaRPr lang="en-US" b="1" dirty="0">
              <a:solidFill>
                <a:schemeClr val="dk1"/>
              </a:solidFill>
            </a:endParaRPr>
          </a:p>
          <a:p>
            <a:r>
              <a:rPr lang="en-US" sz="1600" b="1" dirty="0">
                <a:solidFill>
                  <a:srgbClr val="7030A0"/>
                </a:solidFill>
              </a:rPr>
              <a:t>KQED Art School’s </a:t>
            </a:r>
            <a:r>
              <a:rPr lang="en-US" sz="1600" b="1" i="1" dirty="0">
                <a:solidFill>
                  <a:srgbClr val="7030A0"/>
                </a:solidFill>
              </a:rPr>
              <a:t>Elements of Art: Line </a:t>
            </a:r>
          </a:p>
          <a:p>
            <a:r>
              <a:rPr lang="en-US" b="1" u="sng" dirty="0"/>
              <a:t>http://viewpure.com/BDePyEFT1gQ</a:t>
            </a:r>
            <a:endParaRPr lang="en-US" b="1" dirty="0">
              <a:solidFill>
                <a:schemeClr val="dk1"/>
              </a:solidFill>
            </a:endParaRP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Shape 610"/>
          <p:cNvSpPr txBox="1">
            <a:spLocks noGrp="1"/>
          </p:cNvSpPr>
          <p:nvPr>
            <p:ph type="title"/>
          </p:nvPr>
        </p:nvSpPr>
        <p:spPr>
          <a:xfrm>
            <a:off x="797625" y="173925"/>
            <a:ext cx="4949774" cy="873825"/>
          </a:xfrm>
          <a:prstGeom prst="rect">
            <a:avLst/>
          </a:prstGeom>
        </p:spPr>
        <p:txBody>
          <a:bodyPr lIns="91425" tIns="91425" rIns="91425" bIns="91425" anchor="t" anchorCtr="0">
            <a:noAutofit/>
          </a:bodyPr>
          <a:lstStyle/>
          <a:p>
            <a:pPr lvl="0" rtl="0">
              <a:spcBef>
                <a:spcPts val="0"/>
              </a:spcBef>
              <a:buNone/>
            </a:pPr>
            <a:r>
              <a:rPr lang="en" sz="4400" dirty="0"/>
              <a:t>Pablo Picasso!</a:t>
            </a:r>
          </a:p>
        </p:txBody>
      </p:sp>
      <p:sp>
        <p:nvSpPr>
          <p:cNvPr id="611" name="Shape 611"/>
          <p:cNvSpPr txBox="1"/>
          <p:nvPr/>
        </p:nvSpPr>
        <p:spPr>
          <a:xfrm>
            <a:off x="229313" y="1106673"/>
            <a:ext cx="5587499" cy="3903478"/>
          </a:xfrm>
          <a:prstGeom prst="rect">
            <a:avLst/>
          </a:prstGeom>
          <a:noFill/>
          <a:ln>
            <a:noFill/>
          </a:ln>
        </p:spPr>
        <p:txBody>
          <a:bodyPr lIns="91425" tIns="91425" rIns="91425" bIns="91425" anchor="t" anchorCtr="0">
            <a:noAutofit/>
          </a:bodyPr>
          <a:lstStyle/>
          <a:p>
            <a:pPr lvl="0" rtl="0">
              <a:lnSpc>
                <a:spcPct val="115000"/>
              </a:lnSpc>
              <a:spcBef>
                <a:spcPts val="0"/>
              </a:spcBef>
              <a:buNone/>
            </a:pPr>
            <a:r>
              <a:rPr lang="en" sz="2400" dirty="0">
                <a:solidFill>
                  <a:schemeClr val="accent1"/>
                </a:solidFill>
                <a:latin typeface="Dosis"/>
                <a:ea typeface="Dosis"/>
                <a:cs typeface="Dosis"/>
                <a:sym typeface="Dosis"/>
              </a:rPr>
              <a:t>One famous collection of art is Picasso’s </a:t>
            </a:r>
            <a:r>
              <a:rPr lang="en" sz="2400" b="1" dirty="0">
                <a:solidFill>
                  <a:schemeClr val="accent1"/>
                </a:solidFill>
                <a:latin typeface="Dosis"/>
                <a:ea typeface="Dosis"/>
                <a:cs typeface="Dosis"/>
                <a:sym typeface="Dosis"/>
              </a:rPr>
              <a:t>continuous line drawings</a:t>
            </a:r>
            <a:r>
              <a:rPr lang="en" sz="2400" dirty="0">
                <a:solidFill>
                  <a:schemeClr val="accent1"/>
                </a:solidFill>
                <a:latin typeface="Dosis"/>
                <a:ea typeface="Dosis"/>
                <a:cs typeface="Dosis"/>
                <a:sym typeface="Dosis"/>
              </a:rPr>
              <a:t>. </a:t>
            </a:r>
          </a:p>
          <a:p>
            <a:pPr lvl="0" rtl="0">
              <a:lnSpc>
                <a:spcPct val="115000"/>
              </a:lnSpc>
              <a:spcBef>
                <a:spcPts val="0"/>
              </a:spcBef>
              <a:buNone/>
            </a:pPr>
            <a:endParaRPr sz="1200" dirty="0">
              <a:solidFill>
                <a:schemeClr val="accent1"/>
              </a:solidFill>
              <a:latin typeface="Dosis"/>
              <a:ea typeface="Dosis"/>
              <a:cs typeface="Dosis"/>
              <a:sym typeface="Dosis"/>
            </a:endParaRPr>
          </a:p>
          <a:p>
            <a:pPr lvl="0" rtl="0">
              <a:lnSpc>
                <a:spcPct val="115000"/>
              </a:lnSpc>
              <a:spcBef>
                <a:spcPts val="0"/>
              </a:spcBef>
              <a:buNone/>
            </a:pPr>
            <a:r>
              <a:rPr lang="en" sz="2400" b="1" dirty="0">
                <a:solidFill>
                  <a:srgbClr val="00B050"/>
                </a:solidFill>
                <a:latin typeface="Dosis"/>
                <a:ea typeface="Dosis"/>
                <a:cs typeface="Dosis"/>
                <a:sym typeface="Dosis"/>
              </a:rPr>
              <a:t>Pablo Picasso </a:t>
            </a:r>
            <a:r>
              <a:rPr lang="en" sz="2400" dirty="0">
                <a:solidFill>
                  <a:srgbClr val="00B050"/>
                </a:solidFill>
                <a:latin typeface="Dosis"/>
                <a:ea typeface="Dosis"/>
                <a:cs typeface="Dosis"/>
                <a:sym typeface="Dosis"/>
              </a:rPr>
              <a:t>was a famous Spanish artist who lived from 1881-1973. </a:t>
            </a:r>
          </a:p>
          <a:p>
            <a:pPr lvl="0" rtl="0">
              <a:lnSpc>
                <a:spcPct val="115000"/>
              </a:lnSpc>
              <a:spcBef>
                <a:spcPts val="0"/>
              </a:spcBef>
              <a:buNone/>
            </a:pPr>
            <a:endParaRPr sz="1200" dirty="0">
              <a:solidFill>
                <a:schemeClr val="accent1"/>
              </a:solidFill>
              <a:latin typeface="Dosis"/>
              <a:ea typeface="Dosis"/>
              <a:cs typeface="Dosis"/>
              <a:sym typeface="Dosis"/>
            </a:endParaRPr>
          </a:p>
          <a:p>
            <a:pPr lvl="0" rtl="0">
              <a:lnSpc>
                <a:spcPct val="115000"/>
              </a:lnSpc>
              <a:spcBef>
                <a:spcPts val="0"/>
              </a:spcBef>
              <a:buNone/>
            </a:pPr>
            <a:r>
              <a:rPr lang="en" sz="2400" dirty="0">
                <a:solidFill>
                  <a:srgbClr val="7030A0"/>
                </a:solidFill>
                <a:latin typeface="Dosis"/>
                <a:ea typeface="Dosis"/>
                <a:cs typeface="Dosis"/>
                <a:sym typeface="Dosis"/>
              </a:rPr>
              <a:t>He was talented in many forms of art, including painting, sculpture and writing. </a:t>
            </a:r>
          </a:p>
          <a:p>
            <a:pPr lvl="0" rtl="0">
              <a:lnSpc>
                <a:spcPct val="115000"/>
              </a:lnSpc>
              <a:spcBef>
                <a:spcPts val="0"/>
              </a:spcBef>
              <a:buNone/>
            </a:pPr>
            <a:endParaRPr sz="1200" dirty="0">
              <a:solidFill>
                <a:schemeClr val="accent1"/>
              </a:solidFill>
              <a:latin typeface="Dosis"/>
              <a:ea typeface="Dosis"/>
              <a:cs typeface="Dosis"/>
              <a:sym typeface="Dosis"/>
            </a:endParaRPr>
          </a:p>
          <a:p>
            <a:pPr lvl="0" rtl="0">
              <a:lnSpc>
                <a:spcPct val="115000"/>
              </a:lnSpc>
              <a:spcBef>
                <a:spcPts val="0"/>
              </a:spcBef>
              <a:buNone/>
            </a:pPr>
            <a:r>
              <a:rPr lang="en" sz="2400" dirty="0">
                <a:solidFill>
                  <a:schemeClr val="accent1"/>
                </a:solidFill>
                <a:latin typeface="Dosis"/>
                <a:ea typeface="Dosis"/>
                <a:cs typeface="Dosis"/>
                <a:sym typeface="Dosis"/>
              </a:rPr>
              <a:t>He created 20,000+ works of art in his life!  </a:t>
            </a:r>
          </a:p>
          <a:p>
            <a:pPr lvl="0" rtl="0">
              <a:lnSpc>
                <a:spcPct val="115000"/>
              </a:lnSpc>
              <a:spcBef>
                <a:spcPts val="0"/>
              </a:spcBef>
              <a:buClr>
                <a:schemeClr val="dk1"/>
              </a:buClr>
              <a:buFont typeface="Arial"/>
              <a:buNone/>
            </a:pPr>
            <a:endParaRPr dirty="0">
              <a:latin typeface="Dosis"/>
              <a:ea typeface="Dosis"/>
              <a:cs typeface="Dosis"/>
              <a:sym typeface="Dosis"/>
            </a:endParaRPr>
          </a:p>
        </p:txBody>
      </p:sp>
      <p:sp>
        <p:nvSpPr>
          <p:cNvPr id="2" name="AutoShape 2" descr="Portrait de Picasso, 1908.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4100" y="1019285"/>
            <a:ext cx="2535984" cy="3517472"/>
          </a:xfrm>
          <a:prstGeom prst="rect">
            <a:avLst/>
          </a:prstGeom>
        </p:spPr>
      </p:pic>
      <p:sp>
        <p:nvSpPr>
          <p:cNvPr id="4" name="Rectangle 3"/>
          <p:cNvSpPr/>
          <p:nvPr/>
        </p:nvSpPr>
        <p:spPr>
          <a:xfrm>
            <a:off x="6076212" y="4536757"/>
            <a:ext cx="2651760" cy="446276"/>
          </a:xfrm>
          <a:prstGeom prst="rect">
            <a:avLst/>
          </a:prstGeom>
        </p:spPr>
        <p:txBody>
          <a:bodyPr wrap="square">
            <a:spAutoFit/>
          </a:bodyPr>
          <a:lstStyle/>
          <a:p>
            <a:pPr algn="ctr"/>
            <a:r>
              <a:rPr lang="en-US" dirty="0">
                <a:solidFill>
                  <a:srgbClr val="7030A0"/>
                </a:solidFill>
              </a:rPr>
              <a:t>Pablo Picasso in 1908</a:t>
            </a:r>
          </a:p>
          <a:p>
            <a:pPr algn="ctr"/>
            <a:r>
              <a:rPr lang="en-US" sz="900" dirty="0"/>
              <a:t>© RMN-Grand </a:t>
            </a:r>
            <a:r>
              <a:rPr lang="en-US" sz="900" dirty="0" err="1"/>
              <a:t>Palais</a:t>
            </a:r>
            <a:r>
              <a:rPr lang="en-US" sz="900" dirty="0"/>
              <a:t> (</a:t>
            </a:r>
            <a:r>
              <a:rPr lang="en-US" sz="900" dirty="0" err="1"/>
              <a:t>Musée</a:t>
            </a:r>
            <a:r>
              <a:rPr lang="en-US" sz="900" dirty="0"/>
              <a:t> Picasso de Paris)</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Shape 617"/>
          <p:cNvSpPr txBox="1">
            <a:spLocks noGrp="1"/>
          </p:cNvSpPr>
          <p:nvPr>
            <p:ph type="title"/>
          </p:nvPr>
        </p:nvSpPr>
        <p:spPr>
          <a:xfrm>
            <a:off x="797625" y="173925"/>
            <a:ext cx="4841175" cy="929000"/>
          </a:xfrm>
          <a:prstGeom prst="rect">
            <a:avLst/>
          </a:prstGeom>
        </p:spPr>
        <p:txBody>
          <a:bodyPr lIns="91425" tIns="91425" rIns="91425" bIns="91425" anchor="b" anchorCtr="0">
            <a:noAutofit/>
          </a:bodyPr>
          <a:lstStyle/>
          <a:p>
            <a:pPr lvl="0" rtl="0">
              <a:spcBef>
                <a:spcPts val="0"/>
              </a:spcBef>
              <a:buNone/>
            </a:pPr>
            <a:r>
              <a:rPr lang="en" sz="4400" dirty="0"/>
              <a:t>Pablo Picasso!</a:t>
            </a:r>
          </a:p>
        </p:txBody>
      </p:sp>
      <p:sp>
        <p:nvSpPr>
          <p:cNvPr id="618" name="Shape 618"/>
          <p:cNvSpPr txBox="1"/>
          <p:nvPr/>
        </p:nvSpPr>
        <p:spPr>
          <a:xfrm>
            <a:off x="3657600" y="3790950"/>
            <a:ext cx="3040500" cy="1120675"/>
          </a:xfrm>
          <a:prstGeom prst="rect">
            <a:avLst/>
          </a:prstGeom>
          <a:noFill/>
          <a:ln>
            <a:noFill/>
          </a:ln>
        </p:spPr>
        <p:txBody>
          <a:bodyPr lIns="91425" tIns="91425" rIns="91425" bIns="91425" anchor="t" anchorCtr="0">
            <a:noAutofit/>
          </a:bodyPr>
          <a:lstStyle/>
          <a:p>
            <a:pPr lvl="0" rtl="0">
              <a:lnSpc>
                <a:spcPct val="115000"/>
              </a:lnSpc>
              <a:spcBef>
                <a:spcPts val="0"/>
              </a:spcBef>
              <a:buNone/>
            </a:pPr>
            <a:r>
              <a:rPr lang="en" sz="2400" dirty="0">
                <a:solidFill>
                  <a:schemeClr val="accent1"/>
                </a:solidFill>
                <a:latin typeface="Dosis"/>
                <a:ea typeface="Dosis"/>
                <a:cs typeface="Dosis"/>
                <a:sym typeface="Dosis"/>
              </a:rPr>
              <a:t>The Old Guitarist</a:t>
            </a:r>
          </a:p>
          <a:p>
            <a:pPr lvl="0" rtl="0">
              <a:lnSpc>
                <a:spcPct val="115000"/>
              </a:lnSpc>
              <a:spcBef>
                <a:spcPts val="0"/>
              </a:spcBef>
              <a:buNone/>
            </a:pPr>
            <a:r>
              <a:rPr lang="en-US" sz="2000" dirty="0">
                <a:solidFill>
                  <a:schemeClr val="accent1"/>
                </a:solidFill>
                <a:latin typeface="Dosis"/>
                <a:ea typeface="Dosis"/>
                <a:cs typeface="Dosis"/>
                <a:sym typeface="Dosis"/>
              </a:rPr>
              <a:t>b</a:t>
            </a:r>
            <a:r>
              <a:rPr lang="en" sz="2000" dirty="0">
                <a:solidFill>
                  <a:schemeClr val="accent1"/>
                </a:solidFill>
                <a:latin typeface="Dosis"/>
                <a:ea typeface="Dosis"/>
                <a:cs typeface="Dosis"/>
                <a:sym typeface="Dosis"/>
              </a:rPr>
              <a:t>y Pablo Picasso, 1903 </a:t>
            </a:r>
          </a:p>
        </p:txBody>
      </p:sp>
      <p:pic>
        <p:nvPicPr>
          <p:cNvPr id="619" name="Shape 619"/>
          <p:cNvPicPr preferRelativeResize="0"/>
          <p:nvPr/>
        </p:nvPicPr>
        <p:blipFill>
          <a:blip r:embed="rId3">
            <a:alphaModFix/>
          </a:blip>
          <a:stretch>
            <a:fillRect/>
          </a:stretch>
        </p:blipFill>
        <p:spPr>
          <a:xfrm>
            <a:off x="855126" y="1219200"/>
            <a:ext cx="2400300" cy="3562350"/>
          </a:xfrm>
          <a:prstGeom prst="rect">
            <a:avLst/>
          </a:prstGeom>
          <a:noFill/>
          <a:ln>
            <a:noFill/>
          </a:ln>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Shape 624"/>
          <p:cNvSpPr txBox="1">
            <a:spLocks noGrp="1"/>
          </p:cNvSpPr>
          <p:nvPr>
            <p:ph type="title"/>
          </p:nvPr>
        </p:nvSpPr>
        <p:spPr>
          <a:xfrm>
            <a:off x="797625" y="173925"/>
            <a:ext cx="6136575" cy="873825"/>
          </a:xfrm>
          <a:prstGeom prst="rect">
            <a:avLst/>
          </a:prstGeom>
        </p:spPr>
        <p:txBody>
          <a:bodyPr lIns="91425" tIns="91425" rIns="91425" bIns="91425" anchor="t" anchorCtr="0">
            <a:noAutofit/>
          </a:bodyPr>
          <a:lstStyle/>
          <a:p>
            <a:pPr lvl="0" rtl="0">
              <a:spcBef>
                <a:spcPts val="0"/>
              </a:spcBef>
              <a:buNone/>
            </a:pPr>
            <a:r>
              <a:rPr lang="en" sz="4400" dirty="0"/>
              <a:t>Pablo Picasso!</a:t>
            </a:r>
          </a:p>
        </p:txBody>
      </p:sp>
      <p:sp>
        <p:nvSpPr>
          <p:cNvPr id="3" name="AutoShape 2" descr="File:Picasso three musicians moma 2006.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File:Picasso three musicians moma 2006.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File:Picasso three musicians moma 2006.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941" y="1251343"/>
            <a:ext cx="4127863" cy="3657600"/>
          </a:xfrm>
          <a:prstGeom prst="rect">
            <a:avLst/>
          </a:prstGeom>
        </p:spPr>
      </p:pic>
      <p:sp>
        <p:nvSpPr>
          <p:cNvPr id="9" name="Shape 618"/>
          <p:cNvSpPr txBox="1"/>
          <p:nvPr/>
        </p:nvSpPr>
        <p:spPr>
          <a:xfrm>
            <a:off x="5181600" y="3790950"/>
            <a:ext cx="3040500" cy="1120675"/>
          </a:xfrm>
          <a:prstGeom prst="rect">
            <a:avLst/>
          </a:prstGeom>
          <a:noFill/>
          <a:ln>
            <a:noFill/>
          </a:ln>
        </p:spPr>
        <p:txBody>
          <a:bodyPr lIns="91425" tIns="91425" rIns="91425" bIns="91425" anchor="t" anchorCtr="0">
            <a:noAutofit/>
          </a:bodyPr>
          <a:lstStyle/>
          <a:p>
            <a:pPr lvl="0" rtl="0">
              <a:lnSpc>
                <a:spcPct val="115000"/>
              </a:lnSpc>
              <a:spcBef>
                <a:spcPts val="0"/>
              </a:spcBef>
              <a:buNone/>
            </a:pPr>
            <a:r>
              <a:rPr lang="en" sz="2400" dirty="0">
                <a:solidFill>
                  <a:schemeClr val="accent1"/>
                </a:solidFill>
                <a:latin typeface="Dosis"/>
                <a:ea typeface="Dosis"/>
                <a:cs typeface="Dosis"/>
                <a:sym typeface="Dosis"/>
              </a:rPr>
              <a:t>Three Musicians</a:t>
            </a:r>
          </a:p>
          <a:p>
            <a:pPr lvl="0" rtl="0">
              <a:lnSpc>
                <a:spcPct val="115000"/>
              </a:lnSpc>
              <a:spcBef>
                <a:spcPts val="0"/>
              </a:spcBef>
              <a:buNone/>
            </a:pPr>
            <a:r>
              <a:rPr lang="en-US" sz="2000" dirty="0">
                <a:solidFill>
                  <a:schemeClr val="accent1"/>
                </a:solidFill>
                <a:latin typeface="Dosis"/>
                <a:ea typeface="Dosis"/>
                <a:cs typeface="Dosis"/>
                <a:sym typeface="Dosis"/>
              </a:rPr>
              <a:t>b</a:t>
            </a:r>
            <a:r>
              <a:rPr lang="en" sz="2000" dirty="0">
                <a:solidFill>
                  <a:schemeClr val="accent1"/>
                </a:solidFill>
                <a:latin typeface="Dosis"/>
                <a:ea typeface="Dosis"/>
                <a:cs typeface="Dosis"/>
                <a:sym typeface="Dosis"/>
              </a:rPr>
              <a:t>y Pablo Picasso, 1921</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Shape 631"/>
          <p:cNvSpPr txBox="1">
            <a:spLocks noGrp="1"/>
          </p:cNvSpPr>
          <p:nvPr>
            <p:ph type="title"/>
          </p:nvPr>
        </p:nvSpPr>
        <p:spPr>
          <a:xfrm>
            <a:off x="797625" y="173925"/>
            <a:ext cx="6136575" cy="950025"/>
          </a:xfrm>
          <a:prstGeom prst="rect">
            <a:avLst/>
          </a:prstGeom>
        </p:spPr>
        <p:txBody>
          <a:bodyPr lIns="91425" tIns="91425" rIns="91425" bIns="91425" anchor="t" anchorCtr="0">
            <a:noAutofit/>
          </a:bodyPr>
          <a:lstStyle/>
          <a:p>
            <a:pPr lvl="0" rtl="0">
              <a:spcBef>
                <a:spcPts val="0"/>
              </a:spcBef>
              <a:buNone/>
            </a:pPr>
            <a:r>
              <a:rPr lang="en" sz="4400" dirty="0"/>
              <a:t>Pablo Picasso!</a:t>
            </a:r>
          </a:p>
        </p:txBody>
      </p:sp>
      <p:pic>
        <p:nvPicPr>
          <p:cNvPr id="633" name="Shape 633"/>
          <p:cNvPicPr preferRelativeResize="0"/>
          <p:nvPr/>
        </p:nvPicPr>
        <p:blipFill>
          <a:blip r:embed="rId3">
            <a:alphaModFix/>
          </a:blip>
          <a:stretch>
            <a:fillRect/>
          </a:stretch>
        </p:blipFill>
        <p:spPr>
          <a:xfrm>
            <a:off x="831295" y="1200150"/>
            <a:ext cx="3054905" cy="3733800"/>
          </a:xfrm>
          <a:prstGeom prst="rect">
            <a:avLst/>
          </a:prstGeom>
          <a:noFill/>
          <a:ln>
            <a:noFill/>
          </a:ln>
        </p:spPr>
      </p:pic>
      <p:sp>
        <p:nvSpPr>
          <p:cNvPr id="6" name="Shape 618"/>
          <p:cNvSpPr txBox="1"/>
          <p:nvPr/>
        </p:nvSpPr>
        <p:spPr>
          <a:xfrm>
            <a:off x="4122300" y="3790950"/>
            <a:ext cx="3040500" cy="1120675"/>
          </a:xfrm>
          <a:prstGeom prst="rect">
            <a:avLst/>
          </a:prstGeom>
          <a:noFill/>
          <a:ln>
            <a:noFill/>
          </a:ln>
        </p:spPr>
        <p:txBody>
          <a:bodyPr lIns="91425" tIns="91425" rIns="91425" bIns="91425" anchor="t" anchorCtr="0">
            <a:noAutofit/>
          </a:bodyPr>
          <a:lstStyle/>
          <a:p>
            <a:pPr lvl="0" rtl="0">
              <a:lnSpc>
                <a:spcPct val="115000"/>
              </a:lnSpc>
              <a:spcBef>
                <a:spcPts val="0"/>
              </a:spcBef>
              <a:buNone/>
            </a:pPr>
            <a:r>
              <a:rPr lang="en" sz="2400" dirty="0">
                <a:solidFill>
                  <a:schemeClr val="accent1"/>
                </a:solidFill>
                <a:latin typeface="Dosis"/>
                <a:ea typeface="Dosis"/>
                <a:cs typeface="Dosis"/>
                <a:sym typeface="Dosis"/>
              </a:rPr>
              <a:t>The Weeping Woman</a:t>
            </a:r>
          </a:p>
          <a:p>
            <a:pPr lvl="0" rtl="0">
              <a:lnSpc>
                <a:spcPct val="115000"/>
              </a:lnSpc>
              <a:spcBef>
                <a:spcPts val="0"/>
              </a:spcBef>
              <a:buNone/>
            </a:pPr>
            <a:r>
              <a:rPr lang="en-US" sz="2000" dirty="0">
                <a:solidFill>
                  <a:schemeClr val="accent1"/>
                </a:solidFill>
                <a:latin typeface="Dosis"/>
                <a:ea typeface="Dosis"/>
                <a:cs typeface="Dosis"/>
                <a:sym typeface="Dosis"/>
              </a:rPr>
              <a:t>b</a:t>
            </a:r>
            <a:r>
              <a:rPr lang="en" sz="2000" dirty="0">
                <a:solidFill>
                  <a:schemeClr val="accent1"/>
                </a:solidFill>
                <a:latin typeface="Dosis"/>
                <a:ea typeface="Dosis"/>
                <a:cs typeface="Dosis"/>
                <a:sym typeface="Dosis"/>
              </a:rPr>
              <a:t>y Pablo Picasso, 1937 </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Shape 526"/>
          <p:cNvSpPr txBox="1">
            <a:spLocks noGrp="1"/>
          </p:cNvSpPr>
          <p:nvPr>
            <p:ph type="title" idx="4294967295"/>
          </p:nvPr>
        </p:nvSpPr>
        <p:spPr>
          <a:xfrm>
            <a:off x="5581232" y="1221249"/>
            <a:ext cx="604199" cy="2922600"/>
          </a:xfrm>
          <a:prstGeom prst="rect">
            <a:avLst/>
          </a:prstGeom>
          <a:noFill/>
          <a:ln>
            <a:noFill/>
          </a:ln>
        </p:spPr>
        <p:txBody>
          <a:bodyPr lIns="91425" tIns="91425" rIns="91425" bIns="91425" anchor="b" anchorCtr="0">
            <a:noAutofit/>
          </a:bodyPr>
          <a:lstStyle/>
          <a:p>
            <a:pPr lvl="0" rtl="0">
              <a:spcBef>
                <a:spcPts val="0"/>
              </a:spcBef>
              <a:buNone/>
            </a:pPr>
            <a:r>
              <a:rPr lang="en" sz="3700" dirty="0"/>
              <a:t>D</a:t>
            </a:r>
          </a:p>
          <a:p>
            <a:pPr lvl="0" rtl="0">
              <a:spcBef>
                <a:spcPts val="0"/>
              </a:spcBef>
              <a:buNone/>
            </a:pPr>
            <a:r>
              <a:rPr lang="en" sz="3700" dirty="0"/>
              <a:t>O</a:t>
            </a:r>
          </a:p>
          <a:p>
            <a:pPr lvl="0" rtl="0">
              <a:spcBef>
                <a:spcPts val="0"/>
              </a:spcBef>
              <a:buNone/>
            </a:pPr>
            <a:r>
              <a:rPr lang="en" sz="3700" dirty="0"/>
              <a:t>N</a:t>
            </a:r>
          </a:p>
          <a:p>
            <a:pPr lvl="0" rtl="0">
              <a:spcBef>
                <a:spcPts val="0"/>
              </a:spcBef>
              <a:buNone/>
            </a:pPr>
            <a:r>
              <a:rPr lang="en" sz="3700" dirty="0"/>
              <a:t>U</a:t>
            </a:r>
          </a:p>
          <a:p>
            <a:pPr lvl="0" rtl="0">
              <a:spcBef>
                <a:spcPts val="0"/>
              </a:spcBef>
              <a:buNone/>
            </a:pPr>
            <a:r>
              <a:rPr lang="en" sz="3700" dirty="0"/>
              <a:t>T</a:t>
            </a:r>
          </a:p>
        </p:txBody>
      </p:sp>
      <p:sp>
        <p:nvSpPr>
          <p:cNvPr id="527" name="Shape 527"/>
          <p:cNvSpPr txBox="1"/>
          <p:nvPr/>
        </p:nvSpPr>
        <p:spPr>
          <a:xfrm>
            <a:off x="649844" y="4838701"/>
            <a:ext cx="4902278" cy="304799"/>
          </a:xfrm>
          <a:prstGeom prst="rect">
            <a:avLst/>
          </a:prstGeom>
          <a:noFill/>
          <a:ln>
            <a:noFill/>
          </a:ln>
        </p:spPr>
        <p:txBody>
          <a:bodyPr lIns="91425" tIns="91425" rIns="91425" bIns="91425" anchor="t" anchorCtr="0">
            <a:noAutofit/>
          </a:bodyPr>
          <a:lstStyle/>
          <a:p>
            <a:pPr lvl="0"/>
            <a:r>
              <a:rPr lang="en" sz="900" dirty="0">
                <a:latin typeface="Dosis"/>
                <a:ea typeface="Dosis"/>
                <a:cs typeface="Dosis"/>
                <a:sym typeface="Dosis"/>
              </a:rPr>
              <a:t>2007 </a:t>
            </a:r>
            <a:r>
              <a:rPr lang="en" sz="900" dirty="0">
                <a:solidFill>
                  <a:srgbClr val="252525"/>
                </a:solidFill>
                <a:highlight>
                  <a:srgbClr val="F9F9F9"/>
                </a:highlight>
                <a:latin typeface="Dosis"/>
                <a:ea typeface="Dosis"/>
                <a:cs typeface="Dosis"/>
                <a:sym typeface="Dosis"/>
              </a:rPr>
              <a:t>lucianvenutian, Wikimedia Commons </a:t>
            </a:r>
            <a:r>
              <a:rPr lang="en-US" sz="900" dirty="0">
                <a:solidFill>
                  <a:srgbClr val="252525"/>
                </a:solidFill>
                <a:highlight>
                  <a:srgbClr val="F9F9F9"/>
                </a:highlight>
                <a:latin typeface="Dosis"/>
                <a:ea typeface="Dosis"/>
                <a:cs typeface="Dosis"/>
                <a:sym typeface="Dosis"/>
              </a:rPr>
              <a:t>https://commons.wikimedia.org/wiki/File:Donuts.jpg</a:t>
            </a:r>
            <a:endParaRPr lang="en" sz="900" dirty="0">
              <a:solidFill>
                <a:srgbClr val="252525"/>
              </a:solidFill>
              <a:highlight>
                <a:srgbClr val="F9F9F9"/>
              </a:highlight>
              <a:latin typeface="Dosis"/>
              <a:ea typeface="Dosis"/>
              <a:cs typeface="Dosis"/>
              <a:sym typeface="Dosis"/>
            </a:endParaRPr>
          </a:p>
        </p:txBody>
      </p:sp>
      <p:pic>
        <p:nvPicPr>
          <p:cNvPr id="528" name="Shape 528"/>
          <p:cNvPicPr preferRelativeResize="0"/>
          <p:nvPr/>
        </p:nvPicPr>
        <p:blipFill>
          <a:blip r:embed="rId3">
            <a:alphaModFix/>
          </a:blip>
          <a:stretch>
            <a:fillRect/>
          </a:stretch>
        </p:blipFill>
        <p:spPr>
          <a:xfrm>
            <a:off x="685800" y="1200150"/>
            <a:ext cx="3970199" cy="2898243"/>
          </a:xfrm>
          <a:prstGeom prst="rect">
            <a:avLst/>
          </a:prstGeom>
          <a:noFill/>
          <a:ln>
            <a:noFill/>
          </a:ln>
        </p:spPr>
      </p:pic>
      <p:sp>
        <p:nvSpPr>
          <p:cNvPr id="6" name="Shape 537"/>
          <p:cNvSpPr txBox="1"/>
          <p:nvPr/>
        </p:nvSpPr>
        <p:spPr>
          <a:xfrm>
            <a:off x="304800" y="258324"/>
            <a:ext cx="6096000" cy="724800"/>
          </a:xfrm>
          <a:prstGeom prst="rect">
            <a:avLst/>
          </a:prstGeom>
          <a:noFill/>
          <a:ln>
            <a:noFill/>
          </a:ln>
        </p:spPr>
        <p:txBody>
          <a:bodyPr lIns="91425" tIns="91425" rIns="91425" bIns="91425" anchor="t" anchorCtr="0">
            <a:noAutofit/>
          </a:bodyPr>
          <a:lstStyle/>
          <a:p>
            <a:pPr lvl="0" rtl="0">
              <a:spcBef>
                <a:spcPts val="0"/>
              </a:spcBef>
              <a:buNone/>
            </a:pPr>
            <a:r>
              <a:rPr lang="en" sz="4400" b="1" dirty="0">
                <a:solidFill>
                  <a:schemeClr val="accent1"/>
                </a:solidFill>
                <a:latin typeface="Sniglet"/>
                <a:ea typeface="Sniglet"/>
                <a:cs typeface="Sniglet"/>
                <a:sym typeface="Sniglet"/>
              </a:rPr>
              <a:t>Make an acrostic!</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Shape 638"/>
          <p:cNvSpPr txBox="1">
            <a:spLocks noGrp="1"/>
          </p:cNvSpPr>
          <p:nvPr>
            <p:ph type="title"/>
          </p:nvPr>
        </p:nvSpPr>
        <p:spPr>
          <a:xfrm>
            <a:off x="237975" y="285749"/>
            <a:ext cx="8014800" cy="708125"/>
          </a:xfrm>
          <a:prstGeom prst="rect">
            <a:avLst/>
          </a:prstGeom>
        </p:spPr>
        <p:txBody>
          <a:bodyPr lIns="91425" tIns="91425" rIns="91425" bIns="91425" anchor="t" anchorCtr="0">
            <a:noAutofit/>
          </a:bodyPr>
          <a:lstStyle/>
          <a:p>
            <a:pPr lvl="0" rtl="0">
              <a:spcBef>
                <a:spcPts val="0"/>
              </a:spcBef>
              <a:buNone/>
            </a:pPr>
            <a:r>
              <a:rPr lang="en" sz="3700" dirty="0"/>
              <a:t>Picasso’s Continuous Line Drawings</a:t>
            </a:r>
          </a:p>
        </p:txBody>
      </p:sp>
      <p:sp>
        <p:nvSpPr>
          <p:cNvPr id="639" name="Shape 639"/>
          <p:cNvSpPr txBox="1"/>
          <p:nvPr/>
        </p:nvSpPr>
        <p:spPr>
          <a:xfrm>
            <a:off x="159900" y="993875"/>
            <a:ext cx="5587499" cy="352800"/>
          </a:xfrm>
          <a:prstGeom prst="rect">
            <a:avLst/>
          </a:prstGeom>
          <a:noFill/>
          <a:ln>
            <a:noFill/>
          </a:ln>
        </p:spPr>
        <p:txBody>
          <a:bodyPr lIns="91425" tIns="91425" rIns="91425" bIns="91425" anchor="t" anchorCtr="0">
            <a:noAutofit/>
          </a:bodyPr>
          <a:lstStyle/>
          <a:p>
            <a:pPr lvl="0" rtl="0">
              <a:lnSpc>
                <a:spcPct val="115000"/>
              </a:lnSpc>
              <a:spcBef>
                <a:spcPts val="0"/>
              </a:spcBef>
              <a:buNone/>
            </a:pPr>
            <a:endParaRPr sz="2400">
              <a:solidFill>
                <a:schemeClr val="accent1"/>
              </a:solidFill>
              <a:latin typeface="Dosis"/>
              <a:ea typeface="Dosis"/>
              <a:cs typeface="Dosis"/>
              <a:sym typeface="Dosis"/>
            </a:endParaRPr>
          </a:p>
          <a:p>
            <a:pPr lvl="0" rtl="0">
              <a:lnSpc>
                <a:spcPct val="115000"/>
              </a:lnSpc>
              <a:spcBef>
                <a:spcPts val="0"/>
              </a:spcBef>
              <a:buClr>
                <a:schemeClr val="dk1"/>
              </a:buClr>
              <a:buFont typeface="Arial"/>
              <a:buNone/>
            </a:pPr>
            <a:endParaRPr>
              <a:latin typeface="Dosis"/>
              <a:ea typeface="Dosis"/>
              <a:cs typeface="Dosis"/>
              <a:sym typeface="Dosis"/>
            </a:endParaRPr>
          </a:p>
        </p:txBody>
      </p:sp>
      <p:pic>
        <p:nvPicPr>
          <p:cNvPr id="640" name="Shape 640"/>
          <p:cNvPicPr preferRelativeResize="0"/>
          <p:nvPr/>
        </p:nvPicPr>
        <p:blipFill>
          <a:blip r:embed="rId3">
            <a:alphaModFix/>
          </a:blip>
          <a:stretch>
            <a:fillRect/>
          </a:stretch>
        </p:blipFill>
        <p:spPr>
          <a:xfrm>
            <a:off x="237975" y="1431625"/>
            <a:ext cx="8771749" cy="2917724"/>
          </a:xfrm>
          <a:prstGeom prst="rect">
            <a:avLst/>
          </a:prstGeom>
          <a:noFill/>
          <a:ln>
            <a:noFill/>
          </a:ln>
        </p:spPr>
      </p:pic>
      <p:sp>
        <p:nvSpPr>
          <p:cNvPr id="5" name="Rectangle 4"/>
          <p:cNvSpPr/>
          <p:nvPr/>
        </p:nvSpPr>
        <p:spPr>
          <a:xfrm>
            <a:off x="381000" y="4633211"/>
            <a:ext cx="3124200" cy="230832"/>
          </a:xfrm>
          <a:prstGeom prst="rect">
            <a:avLst/>
          </a:prstGeom>
        </p:spPr>
        <p:txBody>
          <a:bodyPr wrap="square">
            <a:spAutoFit/>
          </a:bodyPr>
          <a:lstStyle/>
          <a:p>
            <a:r>
              <a:rPr lang="en-US" sz="900" dirty="0"/>
              <a:t>Pablo Picasso, 1907 public domain</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6" name="Shape 646"/>
          <p:cNvSpPr txBox="1"/>
          <p:nvPr/>
        </p:nvSpPr>
        <p:spPr>
          <a:xfrm>
            <a:off x="159900" y="993875"/>
            <a:ext cx="5587499" cy="352800"/>
          </a:xfrm>
          <a:prstGeom prst="rect">
            <a:avLst/>
          </a:prstGeom>
          <a:noFill/>
          <a:ln>
            <a:noFill/>
          </a:ln>
        </p:spPr>
        <p:txBody>
          <a:bodyPr lIns="91425" tIns="91425" rIns="91425" bIns="91425" anchor="t" anchorCtr="0">
            <a:noAutofit/>
          </a:bodyPr>
          <a:lstStyle/>
          <a:p>
            <a:pPr lvl="0" rtl="0">
              <a:lnSpc>
                <a:spcPct val="115000"/>
              </a:lnSpc>
              <a:spcBef>
                <a:spcPts val="0"/>
              </a:spcBef>
              <a:buNone/>
            </a:pPr>
            <a:endParaRPr sz="2400">
              <a:solidFill>
                <a:schemeClr val="accent1"/>
              </a:solidFill>
              <a:latin typeface="Dosis"/>
              <a:ea typeface="Dosis"/>
              <a:cs typeface="Dosis"/>
              <a:sym typeface="Dosis"/>
            </a:endParaRPr>
          </a:p>
          <a:p>
            <a:pPr lvl="0" rtl="0">
              <a:lnSpc>
                <a:spcPct val="115000"/>
              </a:lnSpc>
              <a:spcBef>
                <a:spcPts val="0"/>
              </a:spcBef>
              <a:buClr>
                <a:schemeClr val="dk1"/>
              </a:buClr>
              <a:buFont typeface="Arial"/>
              <a:buNone/>
            </a:pPr>
            <a:endParaRPr>
              <a:latin typeface="Dosis"/>
              <a:ea typeface="Dosis"/>
              <a:cs typeface="Dosis"/>
              <a:sym typeface="Dosis"/>
            </a:endParaRPr>
          </a:p>
        </p:txBody>
      </p:sp>
      <p:pic>
        <p:nvPicPr>
          <p:cNvPr id="647" name="Shape 647"/>
          <p:cNvPicPr preferRelativeResize="0"/>
          <p:nvPr/>
        </p:nvPicPr>
        <p:blipFill>
          <a:blip r:embed="rId3">
            <a:alphaModFix/>
          </a:blip>
          <a:stretch>
            <a:fillRect/>
          </a:stretch>
        </p:blipFill>
        <p:spPr>
          <a:xfrm>
            <a:off x="259240" y="1122892"/>
            <a:ext cx="2868850" cy="3845481"/>
          </a:xfrm>
          <a:prstGeom prst="rect">
            <a:avLst/>
          </a:prstGeom>
          <a:noFill/>
          <a:ln>
            <a:noFill/>
          </a:ln>
        </p:spPr>
      </p:pic>
      <p:pic>
        <p:nvPicPr>
          <p:cNvPr id="648" name="Shape 648"/>
          <p:cNvPicPr preferRelativeResize="0"/>
          <p:nvPr/>
        </p:nvPicPr>
        <p:blipFill>
          <a:blip r:embed="rId4">
            <a:alphaModFix/>
          </a:blip>
          <a:stretch>
            <a:fillRect/>
          </a:stretch>
        </p:blipFill>
        <p:spPr>
          <a:xfrm>
            <a:off x="3276600" y="1239667"/>
            <a:ext cx="4344750" cy="3158361"/>
          </a:xfrm>
          <a:prstGeom prst="rect">
            <a:avLst/>
          </a:prstGeom>
          <a:noFill/>
          <a:ln>
            <a:noFill/>
          </a:ln>
        </p:spPr>
      </p:pic>
      <p:sp>
        <p:nvSpPr>
          <p:cNvPr id="8" name="Shape 638"/>
          <p:cNvSpPr txBox="1">
            <a:spLocks/>
          </p:cNvSpPr>
          <p:nvPr/>
        </p:nvSpPr>
        <p:spPr>
          <a:xfrm>
            <a:off x="237974" y="285749"/>
            <a:ext cx="8601225" cy="708125"/>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C78D8"/>
              </a:buClr>
              <a:buSzPct val="100000"/>
              <a:buFont typeface="Sniglet"/>
              <a:buNone/>
              <a:defRPr sz="1800" b="1" i="0" u="none" strike="noStrike" cap="none">
                <a:solidFill>
                  <a:srgbClr val="3C78D8"/>
                </a:solidFill>
                <a:latin typeface="Sniglet"/>
                <a:ea typeface="Sniglet"/>
                <a:cs typeface="Sniglet"/>
                <a:sym typeface="Sniglet"/>
                <a:rtl val="0"/>
              </a:defRPr>
            </a:lvl1pPr>
            <a:lvl2pPr lvl="1">
              <a:spcBef>
                <a:spcPts val="0"/>
              </a:spcBef>
              <a:buClr>
                <a:srgbClr val="3C78D8"/>
              </a:buClr>
              <a:buSzPct val="100000"/>
              <a:buFont typeface="Sniglet"/>
              <a:buNone/>
              <a:defRPr sz="1800" b="1">
                <a:solidFill>
                  <a:srgbClr val="3C78D8"/>
                </a:solidFill>
                <a:latin typeface="Sniglet"/>
                <a:ea typeface="Sniglet"/>
                <a:cs typeface="Sniglet"/>
                <a:sym typeface="Sniglet"/>
              </a:defRPr>
            </a:lvl2pPr>
            <a:lvl3pPr lvl="2">
              <a:spcBef>
                <a:spcPts val="0"/>
              </a:spcBef>
              <a:buClr>
                <a:srgbClr val="3C78D8"/>
              </a:buClr>
              <a:buSzPct val="100000"/>
              <a:buFont typeface="Sniglet"/>
              <a:buNone/>
              <a:defRPr sz="1800" b="1">
                <a:solidFill>
                  <a:srgbClr val="3C78D8"/>
                </a:solidFill>
                <a:latin typeface="Sniglet"/>
                <a:ea typeface="Sniglet"/>
                <a:cs typeface="Sniglet"/>
                <a:sym typeface="Sniglet"/>
              </a:defRPr>
            </a:lvl3pPr>
            <a:lvl4pPr lvl="3">
              <a:spcBef>
                <a:spcPts val="0"/>
              </a:spcBef>
              <a:buClr>
                <a:srgbClr val="3C78D8"/>
              </a:buClr>
              <a:buSzPct val="100000"/>
              <a:buFont typeface="Sniglet"/>
              <a:buNone/>
              <a:defRPr sz="1800" b="1">
                <a:solidFill>
                  <a:srgbClr val="3C78D8"/>
                </a:solidFill>
                <a:latin typeface="Sniglet"/>
                <a:ea typeface="Sniglet"/>
                <a:cs typeface="Sniglet"/>
                <a:sym typeface="Sniglet"/>
              </a:defRPr>
            </a:lvl4pPr>
            <a:lvl5pPr lvl="4">
              <a:spcBef>
                <a:spcPts val="0"/>
              </a:spcBef>
              <a:buClr>
                <a:srgbClr val="3C78D8"/>
              </a:buClr>
              <a:buSzPct val="100000"/>
              <a:buFont typeface="Sniglet"/>
              <a:buNone/>
              <a:defRPr sz="1800" b="1">
                <a:solidFill>
                  <a:srgbClr val="3C78D8"/>
                </a:solidFill>
                <a:latin typeface="Sniglet"/>
                <a:ea typeface="Sniglet"/>
                <a:cs typeface="Sniglet"/>
                <a:sym typeface="Sniglet"/>
              </a:defRPr>
            </a:lvl5pPr>
            <a:lvl6pPr lvl="5">
              <a:spcBef>
                <a:spcPts val="0"/>
              </a:spcBef>
              <a:buClr>
                <a:srgbClr val="3C78D8"/>
              </a:buClr>
              <a:buSzPct val="100000"/>
              <a:buFont typeface="Sniglet"/>
              <a:buNone/>
              <a:defRPr sz="1800" b="1">
                <a:solidFill>
                  <a:srgbClr val="3C78D8"/>
                </a:solidFill>
                <a:latin typeface="Sniglet"/>
                <a:ea typeface="Sniglet"/>
                <a:cs typeface="Sniglet"/>
                <a:sym typeface="Sniglet"/>
              </a:defRPr>
            </a:lvl6pPr>
            <a:lvl7pPr lvl="6">
              <a:spcBef>
                <a:spcPts val="0"/>
              </a:spcBef>
              <a:buClr>
                <a:srgbClr val="3C78D8"/>
              </a:buClr>
              <a:buSzPct val="100000"/>
              <a:buFont typeface="Sniglet"/>
              <a:buNone/>
              <a:defRPr sz="1800" b="1">
                <a:solidFill>
                  <a:srgbClr val="3C78D8"/>
                </a:solidFill>
                <a:latin typeface="Sniglet"/>
                <a:ea typeface="Sniglet"/>
                <a:cs typeface="Sniglet"/>
                <a:sym typeface="Sniglet"/>
              </a:defRPr>
            </a:lvl7pPr>
            <a:lvl8pPr lvl="7">
              <a:spcBef>
                <a:spcPts val="0"/>
              </a:spcBef>
              <a:buClr>
                <a:srgbClr val="3C78D8"/>
              </a:buClr>
              <a:buSzPct val="100000"/>
              <a:buFont typeface="Sniglet"/>
              <a:buNone/>
              <a:defRPr sz="1800" b="1">
                <a:solidFill>
                  <a:srgbClr val="3C78D8"/>
                </a:solidFill>
                <a:latin typeface="Sniglet"/>
                <a:ea typeface="Sniglet"/>
                <a:cs typeface="Sniglet"/>
                <a:sym typeface="Sniglet"/>
              </a:defRPr>
            </a:lvl8pPr>
            <a:lvl9pPr lvl="8">
              <a:spcBef>
                <a:spcPts val="0"/>
              </a:spcBef>
              <a:buClr>
                <a:srgbClr val="3C78D8"/>
              </a:buClr>
              <a:buSzPct val="100000"/>
              <a:buFont typeface="Sniglet"/>
              <a:buNone/>
              <a:defRPr sz="1800" b="1">
                <a:solidFill>
                  <a:srgbClr val="3C78D8"/>
                </a:solidFill>
                <a:latin typeface="Sniglet"/>
                <a:ea typeface="Sniglet"/>
                <a:cs typeface="Sniglet"/>
                <a:sym typeface="Sniglet"/>
              </a:defRPr>
            </a:lvl9pPr>
          </a:lstStyle>
          <a:p>
            <a:r>
              <a:rPr lang="en" sz="3700" dirty="0"/>
              <a:t>Picasso’s Continuous Line Drawings</a:t>
            </a:r>
          </a:p>
        </p:txBody>
      </p:sp>
      <p:sp>
        <p:nvSpPr>
          <p:cNvPr id="9" name="Rectangle 8"/>
          <p:cNvSpPr/>
          <p:nvPr/>
        </p:nvSpPr>
        <p:spPr>
          <a:xfrm>
            <a:off x="3239386" y="4709631"/>
            <a:ext cx="3124200" cy="230832"/>
          </a:xfrm>
          <a:prstGeom prst="rect">
            <a:avLst/>
          </a:prstGeom>
        </p:spPr>
        <p:txBody>
          <a:bodyPr wrap="square">
            <a:spAutoFit/>
          </a:bodyPr>
          <a:lstStyle/>
          <a:p>
            <a:r>
              <a:rPr lang="en-US" sz="900" dirty="0"/>
              <a:t>Pablo Picasso, 1907 public domain</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Shape 653"/>
          <p:cNvSpPr txBox="1">
            <a:spLocks noGrp="1"/>
          </p:cNvSpPr>
          <p:nvPr>
            <p:ph type="title"/>
          </p:nvPr>
        </p:nvSpPr>
        <p:spPr>
          <a:xfrm>
            <a:off x="685800" y="182825"/>
            <a:ext cx="6248400" cy="864925"/>
          </a:xfrm>
          <a:prstGeom prst="rect">
            <a:avLst/>
          </a:prstGeom>
        </p:spPr>
        <p:txBody>
          <a:bodyPr lIns="91425" tIns="91425" rIns="91425" bIns="91425" anchor="b" anchorCtr="0">
            <a:noAutofit/>
          </a:bodyPr>
          <a:lstStyle/>
          <a:p>
            <a:pPr lvl="0" rtl="0">
              <a:spcBef>
                <a:spcPts val="0"/>
              </a:spcBef>
              <a:buNone/>
            </a:pPr>
            <a:r>
              <a:rPr lang="en" sz="4400" dirty="0"/>
              <a:t>Try it on your paper! </a:t>
            </a:r>
          </a:p>
        </p:txBody>
      </p:sp>
      <p:pic>
        <p:nvPicPr>
          <p:cNvPr id="655" name="Shape 655"/>
          <p:cNvPicPr preferRelativeResize="0"/>
          <p:nvPr/>
        </p:nvPicPr>
        <p:blipFill>
          <a:blip r:embed="rId3">
            <a:alphaModFix/>
          </a:blip>
          <a:stretch>
            <a:fillRect/>
          </a:stretch>
        </p:blipFill>
        <p:spPr>
          <a:xfrm>
            <a:off x="237975" y="1431625"/>
            <a:ext cx="8771749" cy="2917724"/>
          </a:xfrm>
          <a:prstGeom prst="rect">
            <a:avLst/>
          </a:prstGeom>
          <a:noFill/>
          <a:ln>
            <a:noFill/>
          </a:ln>
        </p:spPr>
      </p:pic>
      <p:sp>
        <p:nvSpPr>
          <p:cNvPr id="7" name="Rectangle 6"/>
          <p:cNvSpPr/>
          <p:nvPr/>
        </p:nvSpPr>
        <p:spPr>
          <a:xfrm>
            <a:off x="381000" y="4633211"/>
            <a:ext cx="3124200" cy="230832"/>
          </a:xfrm>
          <a:prstGeom prst="rect">
            <a:avLst/>
          </a:prstGeom>
        </p:spPr>
        <p:txBody>
          <a:bodyPr wrap="square">
            <a:spAutoFit/>
          </a:bodyPr>
          <a:lstStyle/>
          <a:p>
            <a:r>
              <a:rPr lang="en-US" sz="900" dirty="0"/>
              <a:t>Pablo Picasso, 1907 public domain</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Shape 660"/>
          <p:cNvSpPr txBox="1">
            <a:spLocks noGrp="1"/>
          </p:cNvSpPr>
          <p:nvPr>
            <p:ph type="title"/>
          </p:nvPr>
        </p:nvSpPr>
        <p:spPr>
          <a:xfrm>
            <a:off x="159900" y="182825"/>
            <a:ext cx="7764899" cy="864925"/>
          </a:xfrm>
          <a:prstGeom prst="rect">
            <a:avLst/>
          </a:prstGeom>
        </p:spPr>
        <p:txBody>
          <a:bodyPr lIns="91425" tIns="91425" rIns="91425" bIns="91425" anchor="b" anchorCtr="0">
            <a:noAutofit/>
          </a:bodyPr>
          <a:lstStyle/>
          <a:p>
            <a:pPr lvl="0" rtl="0">
              <a:spcBef>
                <a:spcPts val="0"/>
              </a:spcBef>
              <a:buNone/>
            </a:pPr>
            <a:r>
              <a:rPr lang="en" sz="4400" dirty="0"/>
              <a:t>Try it with your opposite hand!</a:t>
            </a:r>
          </a:p>
        </p:txBody>
      </p:sp>
      <p:sp>
        <p:nvSpPr>
          <p:cNvPr id="661" name="Shape 661"/>
          <p:cNvSpPr txBox="1"/>
          <p:nvPr/>
        </p:nvSpPr>
        <p:spPr>
          <a:xfrm>
            <a:off x="159900" y="993875"/>
            <a:ext cx="5587499" cy="352800"/>
          </a:xfrm>
          <a:prstGeom prst="rect">
            <a:avLst/>
          </a:prstGeom>
          <a:noFill/>
          <a:ln>
            <a:noFill/>
          </a:ln>
        </p:spPr>
        <p:txBody>
          <a:bodyPr lIns="91425" tIns="91425" rIns="91425" bIns="91425" anchor="t" anchorCtr="0">
            <a:noAutofit/>
          </a:bodyPr>
          <a:lstStyle/>
          <a:p>
            <a:pPr lvl="0" rtl="0">
              <a:lnSpc>
                <a:spcPct val="115000"/>
              </a:lnSpc>
              <a:spcBef>
                <a:spcPts val="0"/>
              </a:spcBef>
              <a:buNone/>
            </a:pPr>
            <a:endParaRPr sz="2400">
              <a:solidFill>
                <a:schemeClr val="accent1"/>
              </a:solidFill>
              <a:latin typeface="Dosis"/>
              <a:ea typeface="Dosis"/>
              <a:cs typeface="Dosis"/>
              <a:sym typeface="Dosis"/>
            </a:endParaRPr>
          </a:p>
          <a:p>
            <a:pPr lvl="0" rtl="0">
              <a:lnSpc>
                <a:spcPct val="115000"/>
              </a:lnSpc>
              <a:spcBef>
                <a:spcPts val="0"/>
              </a:spcBef>
              <a:buClr>
                <a:schemeClr val="dk1"/>
              </a:buClr>
              <a:buFont typeface="Arial"/>
              <a:buNone/>
            </a:pPr>
            <a:endParaRPr>
              <a:latin typeface="Dosis"/>
              <a:ea typeface="Dosis"/>
              <a:cs typeface="Dosis"/>
              <a:sym typeface="Dosis"/>
            </a:endParaRPr>
          </a:p>
        </p:txBody>
      </p:sp>
      <p:pic>
        <p:nvPicPr>
          <p:cNvPr id="662" name="Shape 662"/>
          <p:cNvPicPr preferRelativeResize="0"/>
          <p:nvPr/>
        </p:nvPicPr>
        <p:blipFill>
          <a:blip r:embed="rId3">
            <a:alphaModFix/>
          </a:blip>
          <a:stretch>
            <a:fillRect/>
          </a:stretch>
        </p:blipFill>
        <p:spPr>
          <a:xfrm>
            <a:off x="237975" y="1431625"/>
            <a:ext cx="8771749" cy="2917724"/>
          </a:xfrm>
          <a:prstGeom prst="rect">
            <a:avLst/>
          </a:prstGeom>
          <a:noFill/>
          <a:ln>
            <a:noFill/>
          </a:ln>
        </p:spPr>
      </p:pic>
      <p:sp>
        <p:nvSpPr>
          <p:cNvPr id="7" name="Rectangle 6"/>
          <p:cNvSpPr/>
          <p:nvPr/>
        </p:nvSpPr>
        <p:spPr>
          <a:xfrm>
            <a:off x="381000" y="4633211"/>
            <a:ext cx="3124200" cy="230832"/>
          </a:xfrm>
          <a:prstGeom prst="rect">
            <a:avLst/>
          </a:prstGeom>
        </p:spPr>
        <p:txBody>
          <a:bodyPr wrap="square">
            <a:spAutoFit/>
          </a:bodyPr>
          <a:lstStyle/>
          <a:p>
            <a:r>
              <a:rPr lang="en-US" sz="900" dirty="0"/>
              <a:t>Pablo Picasso, 1907 public domain</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Shape 667"/>
          <p:cNvSpPr txBox="1">
            <a:spLocks noGrp="1"/>
          </p:cNvSpPr>
          <p:nvPr>
            <p:ph type="title"/>
          </p:nvPr>
        </p:nvSpPr>
        <p:spPr>
          <a:xfrm>
            <a:off x="762000" y="285750"/>
            <a:ext cx="4715025" cy="683399"/>
          </a:xfrm>
          <a:prstGeom prst="rect">
            <a:avLst/>
          </a:prstGeom>
        </p:spPr>
        <p:txBody>
          <a:bodyPr lIns="91425" tIns="91425" rIns="91425" bIns="91425" anchor="t" anchorCtr="0">
            <a:noAutofit/>
          </a:bodyPr>
          <a:lstStyle/>
          <a:p>
            <a:pPr lvl="0" rtl="0">
              <a:spcBef>
                <a:spcPts val="0"/>
              </a:spcBef>
              <a:buNone/>
            </a:pPr>
            <a:r>
              <a:rPr lang="en" sz="4400" dirty="0"/>
              <a:t>Make an original! </a:t>
            </a:r>
          </a:p>
        </p:txBody>
      </p:sp>
      <p:sp>
        <p:nvSpPr>
          <p:cNvPr id="668" name="Shape 668"/>
          <p:cNvSpPr txBox="1"/>
          <p:nvPr/>
        </p:nvSpPr>
        <p:spPr>
          <a:xfrm>
            <a:off x="159900" y="993875"/>
            <a:ext cx="5587499" cy="352800"/>
          </a:xfrm>
          <a:prstGeom prst="rect">
            <a:avLst/>
          </a:prstGeom>
          <a:noFill/>
          <a:ln>
            <a:noFill/>
          </a:ln>
        </p:spPr>
        <p:txBody>
          <a:bodyPr lIns="91425" tIns="91425" rIns="91425" bIns="91425" anchor="t" anchorCtr="0">
            <a:noAutofit/>
          </a:bodyPr>
          <a:lstStyle/>
          <a:p>
            <a:pPr lvl="0" rtl="0">
              <a:lnSpc>
                <a:spcPct val="115000"/>
              </a:lnSpc>
              <a:spcBef>
                <a:spcPts val="0"/>
              </a:spcBef>
              <a:buNone/>
            </a:pPr>
            <a:endParaRPr sz="2400">
              <a:solidFill>
                <a:schemeClr val="accent1"/>
              </a:solidFill>
              <a:latin typeface="Dosis"/>
              <a:ea typeface="Dosis"/>
              <a:cs typeface="Dosis"/>
              <a:sym typeface="Dosis"/>
            </a:endParaRPr>
          </a:p>
          <a:p>
            <a:pPr lvl="0" rtl="0">
              <a:lnSpc>
                <a:spcPct val="115000"/>
              </a:lnSpc>
              <a:spcBef>
                <a:spcPts val="0"/>
              </a:spcBef>
              <a:buClr>
                <a:schemeClr val="dk1"/>
              </a:buClr>
              <a:buFont typeface="Arial"/>
              <a:buNone/>
            </a:pPr>
            <a:endParaRPr>
              <a:latin typeface="Dosis"/>
              <a:ea typeface="Dosis"/>
              <a:cs typeface="Dosis"/>
              <a:sym typeface="Dosis"/>
            </a:endParaRPr>
          </a:p>
        </p:txBody>
      </p:sp>
      <p:sp>
        <p:nvSpPr>
          <p:cNvPr id="8" name="Shape 618"/>
          <p:cNvSpPr txBox="1"/>
          <p:nvPr/>
        </p:nvSpPr>
        <p:spPr>
          <a:xfrm>
            <a:off x="7344376" y="-171450"/>
            <a:ext cx="1799624" cy="5410200"/>
          </a:xfrm>
          <a:prstGeom prst="rect">
            <a:avLst/>
          </a:prstGeom>
          <a:solidFill>
            <a:schemeClr val="bg1"/>
          </a:solidFill>
          <a:ln>
            <a:noFill/>
          </a:ln>
        </p:spPr>
        <p:txBody>
          <a:bodyPr lIns="91425" tIns="91425" rIns="91425" bIns="91425" anchor="t" anchorCtr="0">
            <a:noAutofit/>
          </a:bodyPr>
          <a:lstStyle/>
          <a:p>
            <a:pPr lvl="0" rtl="0">
              <a:lnSpc>
                <a:spcPct val="115000"/>
              </a:lnSpc>
              <a:spcBef>
                <a:spcPts val="0"/>
              </a:spcBef>
              <a:buNone/>
            </a:pPr>
            <a:endParaRPr lang="en" sz="2000" dirty="0">
              <a:solidFill>
                <a:schemeClr val="accent1"/>
              </a:solidFill>
              <a:latin typeface="Dosis"/>
              <a:ea typeface="Dosis"/>
              <a:cs typeface="Dosis"/>
              <a:sym typeface="Dosis"/>
            </a:endParaRPr>
          </a:p>
        </p:txBody>
      </p:sp>
      <p:sp>
        <p:nvSpPr>
          <p:cNvPr id="669" name="Shape 669"/>
          <p:cNvSpPr txBox="1"/>
          <p:nvPr/>
        </p:nvSpPr>
        <p:spPr>
          <a:xfrm>
            <a:off x="159899" y="971550"/>
            <a:ext cx="7841101" cy="4114800"/>
          </a:xfrm>
          <a:prstGeom prst="rect">
            <a:avLst/>
          </a:prstGeom>
          <a:noFill/>
          <a:ln>
            <a:noFill/>
          </a:ln>
        </p:spPr>
        <p:txBody>
          <a:bodyPr lIns="91425" tIns="91425" rIns="91425" bIns="91425" anchor="t" anchorCtr="0">
            <a:noAutofit/>
          </a:bodyPr>
          <a:lstStyle/>
          <a:p>
            <a:pPr lvl="0" rtl="0">
              <a:lnSpc>
                <a:spcPct val="115000"/>
              </a:lnSpc>
              <a:spcBef>
                <a:spcPts val="0"/>
              </a:spcBef>
              <a:buNone/>
            </a:pPr>
            <a:r>
              <a:rPr lang="en" sz="2400" dirty="0">
                <a:solidFill>
                  <a:schemeClr val="accent1"/>
                </a:solidFill>
                <a:latin typeface="Dosis"/>
                <a:ea typeface="Dosis"/>
                <a:cs typeface="Dosis"/>
                <a:sym typeface="Dosis"/>
              </a:rPr>
              <a:t>Create your own continuous line drawing on your paper. </a:t>
            </a:r>
          </a:p>
          <a:p>
            <a:pPr lvl="0" rtl="0">
              <a:lnSpc>
                <a:spcPct val="115000"/>
              </a:lnSpc>
              <a:spcBef>
                <a:spcPts val="0"/>
              </a:spcBef>
              <a:buNone/>
            </a:pPr>
            <a:r>
              <a:rPr lang="en" sz="2400" dirty="0">
                <a:solidFill>
                  <a:srgbClr val="00B050"/>
                </a:solidFill>
                <a:latin typeface="Dosis"/>
                <a:ea typeface="Dosis"/>
                <a:cs typeface="Dosis"/>
                <a:sym typeface="Dosis"/>
              </a:rPr>
              <a:t>When you are happy with it, use the </a:t>
            </a:r>
            <a:br>
              <a:rPr lang="en" sz="2400" dirty="0">
                <a:solidFill>
                  <a:srgbClr val="00B050"/>
                </a:solidFill>
                <a:latin typeface="Dosis"/>
                <a:ea typeface="Dosis"/>
                <a:cs typeface="Dosis"/>
                <a:sym typeface="Dosis"/>
              </a:rPr>
            </a:br>
            <a:r>
              <a:rPr lang="en" sz="2400" dirty="0">
                <a:solidFill>
                  <a:srgbClr val="00B050"/>
                </a:solidFill>
                <a:latin typeface="Dosis"/>
                <a:ea typeface="Dosis"/>
                <a:cs typeface="Dosis"/>
                <a:sym typeface="Dosis"/>
              </a:rPr>
              <a:t>flexible wire to make a sculpture of it. </a:t>
            </a:r>
          </a:p>
          <a:p>
            <a:pPr marL="342900" lvl="0" indent="-342900" rtl="0">
              <a:lnSpc>
                <a:spcPct val="115000"/>
              </a:lnSpc>
              <a:spcBef>
                <a:spcPts val="0"/>
              </a:spcBef>
              <a:buFont typeface="Arial" panose="020B0604020202020204" pitchFamily="34" charset="0"/>
              <a:buChar char="•"/>
            </a:pPr>
            <a:r>
              <a:rPr lang="en" sz="2400" dirty="0">
                <a:solidFill>
                  <a:srgbClr val="00B050"/>
                </a:solidFill>
                <a:latin typeface="Dosis"/>
                <a:ea typeface="Dosis"/>
                <a:cs typeface="Dosis"/>
                <a:sym typeface="Dosis"/>
              </a:rPr>
              <a:t>Tape one end of the wire to the starting point of your drawing. </a:t>
            </a:r>
          </a:p>
          <a:p>
            <a:pPr marL="342900" lvl="0" indent="-342900" rtl="0">
              <a:lnSpc>
                <a:spcPct val="115000"/>
              </a:lnSpc>
              <a:spcBef>
                <a:spcPts val="0"/>
              </a:spcBef>
              <a:buFont typeface="Arial" panose="020B0604020202020204" pitchFamily="34" charset="0"/>
              <a:buChar char="•"/>
            </a:pPr>
            <a:r>
              <a:rPr lang="en" sz="2400" dirty="0">
                <a:solidFill>
                  <a:srgbClr val="00B050"/>
                </a:solidFill>
                <a:latin typeface="Dosis"/>
                <a:ea typeface="Dosis"/>
                <a:cs typeface="Dosis"/>
                <a:sym typeface="Dosis"/>
              </a:rPr>
              <a:t>Using your drawing as a guide, trace the drawing by bending the wire along with the direction of the line. </a:t>
            </a:r>
          </a:p>
          <a:p>
            <a:pPr lvl="0" rtl="0">
              <a:lnSpc>
                <a:spcPct val="115000"/>
              </a:lnSpc>
              <a:spcBef>
                <a:spcPts val="0"/>
              </a:spcBef>
              <a:buNone/>
            </a:pPr>
            <a:endParaRPr lang="en" sz="1100" dirty="0">
              <a:solidFill>
                <a:schemeClr val="accent1"/>
              </a:solidFill>
              <a:latin typeface="Dosis"/>
              <a:ea typeface="Dosis"/>
              <a:cs typeface="Dosis"/>
              <a:sym typeface="Dosis"/>
            </a:endParaRPr>
          </a:p>
          <a:p>
            <a:pPr lvl="0" rtl="0">
              <a:lnSpc>
                <a:spcPct val="115000"/>
              </a:lnSpc>
              <a:spcBef>
                <a:spcPts val="0"/>
              </a:spcBef>
              <a:buNone/>
            </a:pPr>
            <a:r>
              <a:rPr lang="en" sz="1800" dirty="0">
                <a:solidFill>
                  <a:srgbClr val="7030A0"/>
                </a:solidFill>
                <a:latin typeface="Dosis"/>
                <a:ea typeface="Dosis"/>
                <a:cs typeface="Dosis"/>
                <a:sym typeface="Dosis"/>
              </a:rPr>
              <a:t>Please do not use the wire as a poking device. Even though the wire is </a:t>
            </a:r>
            <a:br>
              <a:rPr lang="en" sz="1800" dirty="0">
                <a:solidFill>
                  <a:srgbClr val="7030A0"/>
                </a:solidFill>
                <a:latin typeface="Dosis"/>
                <a:ea typeface="Dosis"/>
                <a:cs typeface="Dosis"/>
                <a:sym typeface="Dosis"/>
              </a:rPr>
            </a:br>
            <a:r>
              <a:rPr lang="en" sz="1800" dirty="0">
                <a:solidFill>
                  <a:srgbClr val="7030A0"/>
                </a:solidFill>
                <a:latin typeface="Dosis"/>
                <a:ea typeface="Dosis"/>
                <a:cs typeface="Dosis"/>
                <a:sym typeface="Dosis"/>
              </a:rPr>
              <a:t>coated in plastic and is not sharp, please use it only for its intended purpose. </a:t>
            </a:r>
          </a:p>
          <a:p>
            <a:pPr lvl="0" rtl="0">
              <a:lnSpc>
                <a:spcPct val="115000"/>
              </a:lnSpc>
              <a:spcBef>
                <a:spcPts val="0"/>
              </a:spcBef>
              <a:buNone/>
            </a:pPr>
            <a:endParaRPr lang="en" sz="1000" dirty="0">
              <a:solidFill>
                <a:schemeClr val="accent1"/>
              </a:solidFill>
              <a:latin typeface="Dosis"/>
              <a:ea typeface="Dosis"/>
              <a:cs typeface="Dosis"/>
              <a:sym typeface="Dosis"/>
            </a:endParaRPr>
          </a:p>
          <a:p>
            <a:pPr lvl="0" algn="ctr" rtl="0">
              <a:lnSpc>
                <a:spcPct val="115000"/>
              </a:lnSpc>
              <a:spcBef>
                <a:spcPts val="0"/>
              </a:spcBef>
              <a:buNone/>
            </a:pPr>
            <a:r>
              <a:rPr lang="en" sz="2400" dirty="0">
                <a:solidFill>
                  <a:srgbClr val="C00000"/>
                </a:solidFill>
                <a:latin typeface="Dosis"/>
                <a:ea typeface="Dosis"/>
                <a:cs typeface="Dosis"/>
                <a:sym typeface="Dosis"/>
              </a:rPr>
              <a:t>Remember, to make it continuous, do not break the line!</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408610"/>
            <a:ext cx="2097617" cy="1876129"/>
          </a:xfrm>
          <a:prstGeom prst="rect">
            <a:avLst/>
          </a:prstGeom>
        </p:spPr>
      </p:pic>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Shape 674"/>
          <p:cNvSpPr txBox="1">
            <a:spLocks noGrp="1"/>
          </p:cNvSpPr>
          <p:nvPr>
            <p:ph type="title"/>
          </p:nvPr>
        </p:nvSpPr>
        <p:spPr>
          <a:xfrm>
            <a:off x="789600" y="285750"/>
            <a:ext cx="6140399" cy="762000"/>
          </a:xfrm>
          <a:prstGeom prst="rect">
            <a:avLst/>
          </a:prstGeom>
        </p:spPr>
        <p:txBody>
          <a:bodyPr lIns="91425" tIns="91425" rIns="91425" bIns="91425" anchor="t" anchorCtr="0">
            <a:noAutofit/>
          </a:bodyPr>
          <a:lstStyle/>
          <a:p>
            <a:pPr lvl="0" rtl="0">
              <a:spcBef>
                <a:spcPts val="0"/>
              </a:spcBef>
              <a:buNone/>
            </a:pPr>
            <a:r>
              <a:rPr lang="en" sz="4400" dirty="0"/>
              <a:t>Let’s reflect! </a:t>
            </a:r>
          </a:p>
        </p:txBody>
      </p:sp>
      <p:sp>
        <p:nvSpPr>
          <p:cNvPr id="675" name="Shape 675"/>
          <p:cNvSpPr txBox="1"/>
          <p:nvPr/>
        </p:nvSpPr>
        <p:spPr>
          <a:xfrm>
            <a:off x="533400" y="1062990"/>
            <a:ext cx="7620000" cy="4023360"/>
          </a:xfrm>
          <a:prstGeom prst="rect">
            <a:avLst/>
          </a:prstGeom>
          <a:noFill/>
          <a:ln>
            <a:noFill/>
          </a:ln>
        </p:spPr>
        <p:txBody>
          <a:bodyPr lIns="91425" tIns="91425" rIns="91425" bIns="91425" anchor="ctr" anchorCtr="0">
            <a:noAutofit/>
          </a:bodyPr>
          <a:lstStyle/>
          <a:p>
            <a:pPr marL="444500" lvl="0" indent="-342900" rtl="0">
              <a:lnSpc>
                <a:spcPct val="115000"/>
              </a:lnSpc>
              <a:spcBef>
                <a:spcPts val="0"/>
              </a:spcBef>
              <a:buClr>
                <a:schemeClr val="dk1"/>
              </a:buClr>
              <a:buSzPct val="100000"/>
              <a:buFont typeface="Arial" panose="020B0604020202020204" pitchFamily="34" charset="0"/>
              <a:buChar char="•"/>
            </a:pPr>
            <a:r>
              <a:rPr lang="en" sz="2400" dirty="0">
                <a:solidFill>
                  <a:schemeClr val="accent1"/>
                </a:solidFill>
                <a:latin typeface="Dosis"/>
                <a:ea typeface="Dosis"/>
                <a:cs typeface="Dosis"/>
              </a:rPr>
              <a:t>Define a line.</a:t>
            </a:r>
          </a:p>
          <a:p>
            <a:pPr marL="444500" lvl="0" indent="-342900" rtl="0">
              <a:lnSpc>
                <a:spcPct val="115000"/>
              </a:lnSpc>
              <a:spcBef>
                <a:spcPts val="0"/>
              </a:spcBef>
              <a:buClr>
                <a:schemeClr val="dk1"/>
              </a:buClr>
              <a:buSzPct val="100000"/>
              <a:buFont typeface="Arial" panose="020B0604020202020204" pitchFamily="34" charset="0"/>
              <a:buChar char="•"/>
            </a:pPr>
            <a:r>
              <a:rPr lang="en" sz="2400" dirty="0">
                <a:solidFill>
                  <a:schemeClr val="accent1"/>
                </a:solidFill>
                <a:latin typeface="Dosis"/>
                <a:ea typeface="Dosis"/>
                <a:cs typeface="Dosis"/>
              </a:rPr>
              <a:t>Who was Pablo Picasso? </a:t>
            </a:r>
          </a:p>
          <a:p>
            <a:pPr marL="444500" lvl="0" indent="-342900" rtl="0">
              <a:lnSpc>
                <a:spcPct val="115000"/>
              </a:lnSpc>
              <a:spcBef>
                <a:spcPts val="0"/>
              </a:spcBef>
              <a:buClr>
                <a:schemeClr val="dk1"/>
              </a:buClr>
              <a:buSzPct val="100000"/>
              <a:buFont typeface="Arial" panose="020B0604020202020204" pitchFamily="34" charset="0"/>
              <a:buChar char="•"/>
            </a:pPr>
            <a:r>
              <a:rPr lang="en" sz="2400" dirty="0">
                <a:solidFill>
                  <a:schemeClr val="accent1"/>
                </a:solidFill>
                <a:latin typeface="Dosis"/>
                <a:ea typeface="Dosis"/>
                <a:cs typeface="Dosis"/>
              </a:rPr>
              <a:t>Do you think this art lesson connected to the robot activity? Why or why not? </a:t>
            </a:r>
          </a:p>
          <a:p>
            <a:pPr marL="444500" lvl="0" indent="-342900" rtl="0">
              <a:lnSpc>
                <a:spcPct val="115000"/>
              </a:lnSpc>
              <a:spcBef>
                <a:spcPts val="0"/>
              </a:spcBef>
              <a:buClr>
                <a:schemeClr val="dk1"/>
              </a:buClr>
              <a:buSzPct val="100000"/>
              <a:buFont typeface="Arial" panose="020B0604020202020204" pitchFamily="34" charset="0"/>
              <a:buChar char="•"/>
            </a:pPr>
            <a:r>
              <a:rPr lang="en" sz="2400" dirty="0">
                <a:solidFill>
                  <a:schemeClr val="accent1"/>
                </a:solidFill>
                <a:latin typeface="Dosis"/>
                <a:ea typeface="Dosis"/>
                <a:cs typeface="Dosis"/>
              </a:rPr>
              <a:t>How does engineering relate to art and aesthetics?</a:t>
            </a:r>
          </a:p>
          <a:p>
            <a:pPr marL="444500" lvl="0" indent="-342900" rtl="0">
              <a:lnSpc>
                <a:spcPct val="115000"/>
              </a:lnSpc>
              <a:spcBef>
                <a:spcPts val="0"/>
              </a:spcBef>
              <a:buClr>
                <a:schemeClr val="dk1"/>
              </a:buClr>
              <a:buSzPct val="100000"/>
              <a:buFont typeface="Arial" panose="020B0604020202020204" pitchFamily="34" charset="0"/>
              <a:buChar char="•"/>
            </a:pPr>
            <a:r>
              <a:rPr lang="en" sz="2400" dirty="0">
                <a:solidFill>
                  <a:schemeClr val="accent1"/>
                </a:solidFill>
                <a:latin typeface="Dosis"/>
                <a:ea typeface="Dosis"/>
                <a:cs typeface="Dosis"/>
              </a:rPr>
              <a:t>In what other earth science topic do you think we could connect the idea of continuous line drawings? </a:t>
            </a:r>
          </a:p>
          <a:p>
            <a:pPr marL="444500" lvl="0" indent="-342900" rtl="0">
              <a:lnSpc>
                <a:spcPct val="115000"/>
              </a:lnSpc>
              <a:spcBef>
                <a:spcPts val="0"/>
              </a:spcBef>
              <a:buClr>
                <a:schemeClr val="dk1"/>
              </a:buClr>
              <a:buSzPct val="100000"/>
              <a:buFont typeface="Arial" panose="020B0604020202020204" pitchFamily="34" charset="0"/>
              <a:buChar char="•"/>
            </a:pPr>
            <a:r>
              <a:rPr lang="en" sz="2400" dirty="0">
                <a:solidFill>
                  <a:schemeClr val="accent1"/>
                </a:solidFill>
                <a:latin typeface="Dosis"/>
                <a:ea typeface="Dosis"/>
                <a:cs typeface="Dosis"/>
              </a:rPr>
              <a:t>What stuck with you today, or made you think? </a:t>
            </a:r>
          </a:p>
          <a:p>
            <a:pPr marL="444500" lvl="0" indent="-342900" rtl="0">
              <a:lnSpc>
                <a:spcPct val="115000"/>
              </a:lnSpc>
              <a:spcBef>
                <a:spcPts val="0"/>
              </a:spcBef>
              <a:buClr>
                <a:schemeClr val="dk1"/>
              </a:buClr>
              <a:buSzPct val="100000"/>
              <a:buFont typeface="Arial" panose="020B0604020202020204" pitchFamily="34" charset="0"/>
              <a:buChar char="•"/>
            </a:pPr>
            <a:r>
              <a:rPr lang="en" sz="2400" dirty="0">
                <a:solidFill>
                  <a:schemeClr val="accent1"/>
                </a:solidFill>
                <a:latin typeface="Dosis"/>
                <a:ea typeface="Dosis"/>
                <a:cs typeface="Dosis"/>
              </a:rPr>
              <a:t>Did you like today’s activity? Why or why not?</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Shape 534"/>
          <p:cNvSpPr txBox="1">
            <a:spLocks noGrp="1"/>
          </p:cNvSpPr>
          <p:nvPr>
            <p:ph type="title" idx="4294967295"/>
          </p:nvPr>
        </p:nvSpPr>
        <p:spPr>
          <a:xfrm>
            <a:off x="4148550" y="1096950"/>
            <a:ext cx="4681500" cy="2922600"/>
          </a:xfrm>
          <a:prstGeom prst="rect">
            <a:avLst/>
          </a:prstGeom>
          <a:noFill/>
          <a:ln>
            <a:noFill/>
          </a:ln>
        </p:spPr>
        <p:txBody>
          <a:bodyPr lIns="91425" tIns="91425" rIns="91425" bIns="91425" anchor="b" anchorCtr="0">
            <a:noAutofit/>
          </a:bodyPr>
          <a:lstStyle/>
          <a:p>
            <a:pPr lvl="0" rtl="0">
              <a:spcBef>
                <a:spcPts val="0"/>
              </a:spcBef>
              <a:buNone/>
            </a:pPr>
            <a:r>
              <a:rPr lang="en" sz="3700" dirty="0"/>
              <a:t>              D </a:t>
            </a:r>
            <a:r>
              <a:rPr lang="en" sz="3700" dirty="0">
                <a:solidFill>
                  <a:srgbClr val="7030A0"/>
                </a:solidFill>
              </a:rPr>
              <a:t>electable</a:t>
            </a:r>
          </a:p>
          <a:p>
            <a:pPr lvl="0" rtl="0">
              <a:spcBef>
                <a:spcPts val="0"/>
              </a:spcBef>
              <a:buNone/>
            </a:pPr>
            <a:r>
              <a:rPr lang="en" sz="3700" dirty="0"/>
              <a:t>        </a:t>
            </a:r>
            <a:r>
              <a:rPr lang="en" sz="3700" dirty="0">
                <a:solidFill>
                  <a:srgbClr val="7030A0"/>
                </a:solidFill>
              </a:rPr>
              <a:t>go </a:t>
            </a:r>
            <a:r>
              <a:rPr lang="en" sz="3700" dirty="0"/>
              <a:t>O </a:t>
            </a:r>
            <a:r>
              <a:rPr lang="en" sz="3700" dirty="0">
                <a:solidFill>
                  <a:srgbClr val="7030A0"/>
                </a:solidFill>
              </a:rPr>
              <a:t>d</a:t>
            </a:r>
          </a:p>
          <a:p>
            <a:pPr lvl="0" rtl="0">
              <a:spcBef>
                <a:spcPts val="0"/>
              </a:spcBef>
              <a:buNone/>
            </a:pPr>
            <a:r>
              <a:rPr lang="en" sz="3700" dirty="0"/>
              <a:t>              N </a:t>
            </a:r>
            <a:r>
              <a:rPr lang="en" sz="3700" dirty="0">
                <a:solidFill>
                  <a:srgbClr val="7030A0"/>
                </a:solidFill>
              </a:rPr>
              <a:t>om nom</a:t>
            </a:r>
          </a:p>
          <a:p>
            <a:pPr lvl="0" rtl="0">
              <a:spcBef>
                <a:spcPts val="0"/>
              </a:spcBef>
              <a:buNone/>
            </a:pPr>
            <a:r>
              <a:rPr lang="en-US" sz="3700" dirty="0">
                <a:solidFill>
                  <a:srgbClr val="7030A0"/>
                </a:solidFill>
              </a:rPr>
              <a:t>d</a:t>
            </a:r>
            <a:r>
              <a:rPr lang="en" sz="3700" dirty="0">
                <a:solidFill>
                  <a:srgbClr val="7030A0"/>
                </a:solidFill>
              </a:rPr>
              <a:t>elicio </a:t>
            </a:r>
            <a:r>
              <a:rPr lang="en" sz="3700" dirty="0"/>
              <a:t>U </a:t>
            </a:r>
            <a:r>
              <a:rPr lang="en" sz="3700" dirty="0">
                <a:solidFill>
                  <a:srgbClr val="7030A0"/>
                </a:solidFill>
              </a:rPr>
              <a:t>s</a:t>
            </a:r>
          </a:p>
          <a:p>
            <a:pPr lvl="0" rtl="0">
              <a:spcBef>
                <a:spcPts val="0"/>
              </a:spcBef>
              <a:buNone/>
            </a:pPr>
            <a:r>
              <a:rPr lang="en" sz="3700" dirty="0"/>
              <a:t>               T </a:t>
            </a:r>
            <a:r>
              <a:rPr lang="en" sz="3700" dirty="0">
                <a:solidFill>
                  <a:srgbClr val="7030A0"/>
                </a:solidFill>
              </a:rPr>
              <a:t>asty</a:t>
            </a:r>
          </a:p>
        </p:txBody>
      </p:sp>
      <p:pic>
        <p:nvPicPr>
          <p:cNvPr id="536" name="Shape 536"/>
          <p:cNvPicPr preferRelativeResize="0"/>
          <p:nvPr/>
        </p:nvPicPr>
        <p:blipFill>
          <a:blip r:embed="rId3">
            <a:alphaModFix/>
          </a:blip>
          <a:stretch>
            <a:fillRect/>
          </a:stretch>
        </p:blipFill>
        <p:spPr>
          <a:xfrm>
            <a:off x="376815" y="1450351"/>
            <a:ext cx="3327049" cy="2428749"/>
          </a:xfrm>
          <a:prstGeom prst="rect">
            <a:avLst/>
          </a:prstGeom>
          <a:noFill/>
          <a:ln>
            <a:noFill/>
          </a:ln>
        </p:spPr>
      </p:pic>
      <p:sp>
        <p:nvSpPr>
          <p:cNvPr id="537" name="Shape 537"/>
          <p:cNvSpPr txBox="1"/>
          <p:nvPr/>
        </p:nvSpPr>
        <p:spPr>
          <a:xfrm>
            <a:off x="304800" y="258324"/>
            <a:ext cx="6096000" cy="724800"/>
          </a:xfrm>
          <a:prstGeom prst="rect">
            <a:avLst/>
          </a:prstGeom>
          <a:noFill/>
          <a:ln>
            <a:noFill/>
          </a:ln>
        </p:spPr>
        <p:txBody>
          <a:bodyPr lIns="91425" tIns="91425" rIns="91425" bIns="91425" anchor="t" anchorCtr="0">
            <a:noAutofit/>
          </a:bodyPr>
          <a:lstStyle/>
          <a:p>
            <a:pPr lvl="0" rtl="0">
              <a:spcBef>
                <a:spcPts val="0"/>
              </a:spcBef>
              <a:buNone/>
            </a:pPr>
            <a:r>
              <a:rPr lang="en" sz="4400" b="1" dirty="0">
                <a:solidFill>
                  <a:schemeClr val="accent1"/>
                </a:solidFill>
                <a:latin typeface="Sniglet"/>
                <a:ea typeface="Sniglet"/>
                <a:cs typeface="Sniglet"/>
                <a:sym typeface="Sniglet"/>
              </a:rPr>
              <a:t>Make an acrostic!</a:t>
            </a:r>
          </a:p>
        </p:txBody>
      </p:sp>
      <p:sp>
        <p:nvSpPr>
          <p:cNvPr id="7" name="Shape 527"/>
          <p:cNvSpPr txBox="1"/>
          <p:nvPr/>
        </p:nvSpPr>
        <p:spPr>
          <a:xfrm>
            <a:off x="376815" y="4838701"/>
            <a:ext cx="4902278" cy="304799"/>
          </a:xfrm>
          <a:prstGeom prst="rect">
            <a:avLst/>
          </a:prstGeom>
          <a:noFill/>
          <a:ln>
            <a:noFill/>
          </a:ln>
        </p:spPr>
        <p:txBody>
          <a:bodyPr lIns="91425" tIns="91425" rIns="91425" bIns="91425" anchor="t" anchorCtr="0">
            <a:noAutofit/>
          </a:bodyPr>
          <a:lstStyle/>
          <a:p>
            <a:pPr lvl="0"/>
            <a:r>
              <a:rPr lang="en" sz="900" dirty="0">
                <a:latin typeface="Dosis"/>
                <a:ea typeface="Dosis"/>
                <a:cs typeface="Dosis"/>
                <a:sym typeface="Dosis"/>
              </a:rPr>
              <a:t>2007 </a:t>
            </a:r>
            <a:r>
              <a:rPr lang="en" sz="900" dirty="0">
                <a:solidFill>
                  <a:srgbClr val="252525"/>
                </a:solidFill>
                <a:highlight>
                  <a:srgbClr val="F9F9F9"/>
                </a:highlight>
                <a:latin typeface="Dosis"/>
                <a:ea typeface="Dosis"/>
                <a:cs typeface="Dosis"/>
                <a:sym typeface="Dosis"/>
              </a:rPr>
              <a:t>lucianvenutian, Wikimedia Commons </a:t>
            </a:r>
            <a:r>
              <a:rPr lang="en-US" sz="900" dirty="0">
                <a:solidFill>
                  <a:srgbClr val="252525"/>
                </a:solidFill>
                <a:highlight>
                  <a:srgbClr val="F9F9F9"/>
                </a:highlight>
                <a:latin typeface="Dosis"/>
                <a:ea typeface="Dosis"/>
                <a:cs typeface="Dosis"/>
                <a:sym typeface="Dosis"/>
              </a:rPr>
              <a:t>https://commons.wikimedia.org/wiki/File:Donuts.jpg</a:t>
            </a:r>
            <a:endParaRPr lang="en" sz="900" dirty="0">
              <a:solidFill>
                <a:srgbClr val="252525"/>
              </a:solidFill>
              <a:highlight>
                <a:srgbClr val="F9F9F9"/>
              </a:highlight>
              <a:latin typeface="Dosis"/>
              <a:ea typeface="Dosis"/>
              <a:cs typeface="Dosis"/>
              <a:sym typeface="Dosis"/>
            </a:endParaRP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Shape 542"/>
          <p:cNvSpPr txBox="1">
            <a:spLocks noGrp="1"/>
          </p:cNvSpPr>
          <p:nvPr>
            <p:ph type="title" idx="4294967295"/>
          </p:nvPr>
        </p:nvSpPr>
        <p:spPr>
          <a:xfrm>
            <a:off x="5279092" y="991375"/>
            <a:ext cx="2417107" cy="2922600"/>
          </a:xfrm>
          <a:prstGeom prst="rect">
            <a:avLst/>
          </a:prstGeom>
          <a:noFill/>
          <a:ln>
            <a:noFill/>
          </a:ln>
        </p:spPr>
        <p:txBody>
          <a:bodyPr lIns="91425" tIns="91425" rIns="91425" bIns="91425" anchor="b" anchorCtr="0">
            <a:noAutofit/>
          </a:bodyPr>
          <a:lstStyle/>
          <a:p>
            <a:pPr lvl="0" rtl="0">
              <a:spcBef>
                <a:spcPts val="0"/>
              </a:spcBef>
              <a:buNone/>
            </a:pPr>
            <a:r>
              <a:rPr lang="en-US" sz="3700" dirty="0">
                <a:solidFill>
                  <a:srgbClr val="00B050"/>
                </a:solidFill>
              </a:rPr>
              <a:t>f</a:t>
            </a:r>
            <a:r>
              <a:rPr lang="en" sz="3700" dirty="0">
                <a:solidFill>
                  <a:srgbClr val="00B050"/>
                </a:solidFill>
              </a:rPr>
              <a:t>rie </a:t>
            </a:r>
            <a:r>
              <a:rPr lang="en" sz="3700" dirty="0"/>
              <a:t>D</a:t>
            </a:r>
          </a:p>
          <a:p>
            <a:pPr lvl="0" rtl="0">
              <a:spcBef>
                <a:spcPts val="0"/>
              </a:spcBef>
              <a:buNone/>
            </a:pPr>
            <a:r>
              <a:rPr lang="en" sz="3700" dirty="0"/>
              <a:t>    </a:t>
            </a:r>
            <a:r>
              <a:rPr lang="en" sz="3700" dirty="0">
                <a:solidFill>
                  <a:srgbClr val="00B050"/>
                </a:solidFill>
              </a:rPr>
              <a:t>d </a:t>
            </a:r>
            <a:r>
              <a:rPr lang="en" sz="3700" dirty="0"/>
              <a:t>O </a:t>
            </a:r>
            <a:r>
              <a:rPr lang="en" sz="3700" dirty="0">
                <a:solidFill>
                  <a:srgbClr val="00B050"/>
                </a:solidFill>
              </a:rPr>
              <a:t>ugh</a:t>
            </a:r>
          </a:p>
          <a:p>
            <a:pPr lvl="0" rtl="0">
              <a:spcBef>
                <a:spcPts val="0"/>
              </a:spcBef>
              <a:buNone/>
            </a:pPr>
            <a:r>
              <a:rPr lang="en-US" sz="3700" dirty="0">
                <a:solidFill>
                  <a:srgbClr val="00B050"/>
                </a:solidFill>
              </a:rPr>
              <a:t>r</a:t>
            </a:r>
            <a:r>
              <a:rPr lang="en" sz="3700" dirty="0">
                <a:solidFill>
                  <a:srgbClr val="00B050"/>
                </a:solidFill>
              </a:rPr>
              <a:t>ou </a:t>
            </a:r>
            <a:r>
              <a:rPr lang="en" sz="3700" dirty="0"/>
              <a:t>N </a:t>
            </a:r>
            <a:r>
              <a:rPr lang="en" sz="3700" dirty="0">
                <a:solidFill>
                  <a:srgbClr val="00B050"/>
                </a:solidFill>
              </a:rPr>
              <a:t>d</a:t>
            </a:r>
          </a:p>
          <a:p>
            <a:pPr lvl="0" rtl="0">
              <a:spcBef>
                <a:spcPts val="0"/>
              </a:spcBef>
              <a:buNone/>
            </a:pPr>
            <a:r>
              <a:rPr lang="en" sz="3700" dirty="0"/>
              <a:t>     </a:t>
            </a:r>
            <a:r>
              <a:rPr lang="en" sz="3700" dirty="0">
                <a:solidFill>
                  <a:srgbClr val="00B050"/>
                </a:solidFill>
              </a:rPr>
              <a:t>s </a:t>
            </a:r>
            <a:r>
              <a:rPr lang="en" sz="3700" dirty="0"/>
              <a:t>U </a:t>
            </a:r>
            <a:r>
              <a:rPr lang="en" sz="3700" dirty="0">
                <a:solidFill>
                  <a:srgbClr val="00B050"/>
                </a:solidFill>
              </a:rPr>
              <a:t>gar</a:t>
            </a:r>
          </a:p>
          <a:p>
            <a:pPr lvl="0" rtl="0">
              <a:spcBef>
                <a:spcPts val="0"/>
              </a:spcBef>
              <a:buNone/>
            </a:pPr>
            <a:r>
              <a:rPr lang="en-US" sz="3700" dirty="0">
                <a:solidFill>
                  <a:srgbClr val="00B050"/>
                </a:solidFill>
              </a:rPr>
              <a:t>p</a:t>
            </a:r>
            <a:r>
              <a:rPr lang="en" sz="3700" dirty="0">
                <a:solidFill>
                  <a:srgbClr val="00B050"/>
                </a:solidFill>
              </a:rPr>
              <a:t>as </a:t>
            </a:r>
            <a:r>
              <a:rPr lang="en" sz="3700" dirty="0"/>
              <a:t>T </a:t>
            </a:r>
            <a:r>
              <a:rPr lang="en" sz="3700" dirty="0">
                <a:solidFill>
                  <a:srgbClr val="00B050"/>
                </a:solidFill>
              </a:rPr>
              <a:t>ry</a:t>
            </a:r>
          </a:p>
        </p:txBody>
      </p:sp>
      <p:sp>
        <p:nvSpPr>
          <p:cNvPr id="6" name="Shape 537"/>
          <p:cNvSpPr txBox="1"/>
          <p:nvPr/>
        </p:nvSpPr>
        <p:spPr>
          <a:xfrm>
            <a:off x="304800" y="258324"/>
            <a:ext cx="6096000" cy="724800"/>
          </a:xfrm>
          <a:prstGeom prst="rect">
            <a:avLst/>
          </a:prstGeom>
          <a:noFill/>
          <a:ln>
            <a:noFill/>
          </a:ln>
        </p:spPr>
        <p:txBody>
          <a:bodyPr lIns="91425" tIns="91425" rIns="91425" bIns="91425" anchor="t" anchorCtr="0">
            <a:noAutofit/>
          </a:bodyPr>
          <a:lstStyle/>
          <a:p>
            <a:pPr lvl="0" rtl="0">
              <a:spcBef>
                <a:spcPts val="0"/>
              </a:spcBef>
              <a:buNone/>
            </a:pPr>
            <a:r>
              <a:rPr lang="en" sz="4400" b="1" dirty="0">
                <a:solidFill>
                  <a:schemeClr val="accent1"/>
                </a:solidFill>
                <a:latin typeface="Sniglet"/>
                <a:ea typeface="Sniglet"/>
                <a:cs typeface="Sniglet"/>
                <a:sym typeface="Sniglet"/>
              </a:rPr>
              <a:t>Make an acrostic!</a:t>
            </a:r>
          </a:p>
        </p:txBody>
      </p:sp>
      <p:pic>
        <p:nvPicPr>
          <p:cNvPr id="8" name="Shape 536"/>
          <p:cNvPicPr preferRelativeResize="0"/>
          <p:nvPr/>
        </p:nvPicPr>
        <p:blipFill>
          <a:blip r:embed="rId3">
            <a:alphaModFix/>
          </a:blip>
          <a:stretch>
            <a:fillRect/>
          </a:stretch>
        </p:blipFill>
        <p:spPr>
          <a:xfrm>
            <a:off x="376815" y="1450351"/>
            <a:ext cx="3327049" cy="2428749"/>
          </a:xfrm>
          <a:prstGeom prst="rect">
            <a:avLst/>
          </a:prstGeom>
          <a:noFill/>
          <a:ln>
            <a:noFill/>
          </a:ln>
        </p:spPr>
      </p:pic>
      <p:sp>
        <p:nvSpPr>
          <p:cNvPr id="9" name="Shape 527"/>
          <p:cNvSpPr txBox="1"/>
          <p:nvPr/>
        </p:nvSpPr>
        <p:spPr>
          <a:xfrm>
            <a:off x="376815" y="4838701"/>
            <a:ext cx="4902278" cy="304799"/>
          </a:xfrm>
          <a:prstGeom prst="rect">
            <a:avLst/>
          </a:prstGeom>
          <a:noFill/>
          <a:ln>
            <a:noFill/>
          </a:ln>
        </p:spPr>
        <p:txBody>
          <a:bodyPr lIns="91425" tIns="91425" rIns="91425" bIns="91425" anchor="t" anchorCtr="0">
            <a:noAutofit/>
          </a:bodyPr>
          <a:lstStyle/>
          <a:p>
            <a:pPr lvl="0"/>
            <a:r>
              <a:rPr lang="en" sz="900" dirty="0">
                <a:latin typeface="Dosis"/>
                <a:ea typeface="Dosis"/>
                <a:cs typeface="Dosis"/>
                <a:sym typeface="Dosis"/>
              </a:rPr>
              <a:t>2007 </a:t>
            </a:r>
            <a:r>
              <a:rPr lang="en" sz="900" dirty="0">
                <a:solidFill>
                  <a:srgbClr val="252525"/>
                </a:solidFill>
                <a:highlight>
                  <a:srgbClr val="F9F9F9"/>
                </a:highlight>
                <a:latin typeface="Dosis"/>
                <a:ea typeface="Dosis"/>
                <a:cs typeface="Dosis"/>
                <a:sym typeface="Dosis"/>
              </a:rPr>
              <a:t>lucianvenutian, Wikimedia Commons </a:t>
            </a:r>
            <a:r>
              <a:rPr lang="en-US" sz="900" dirty="0">
                <a:solidFill>
                  <a:srgbClr val="252525"/>
                </a:solidFill>
                <a:highlight>
                  <a:srgbClr val="F9F9F9"/>
                </a:highlight>
                <a:latin typeface="Dosis"/>
                <a:ea typeface="Dosis"/>
                <a:cs typeface="Dosis"/>
                <a:sym typeface="Dosis"/>
              </a:rPr>
              <a:t>https://commons.wikimedia.org/wiki/File:Donuts.jpg</a:t>
            </a:r>
            <a:endParaRPr lang="en" sz="900" dirty="0">
              <a:solidFill>
                <a:srgbClr val="252525"/>
              </a:solidFill>
              <a:highlight>
                <a:srgbClr val="F9F9F9"/>
              </a:highlight>
              <a:latin typeface="Dosis"/>
              <a:ea typeface="Dosis"/>
              <a:cs typeface="Dosis"/>
              <a:sym typeface="Dosis"/>
            </a:endParaRP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Shape 550"/>
          <p:cNvSpPr txBox="1">
            <a:spLocks noGrp="1"/>
          </p:cNvSpPr>
          <p:nvPr>
            <p:ph type="title" idx="4294967295"/>
          </p:nvPr>
        </p:nvSpPr>
        <p:spPr>
          <a:xfrm>
            <a:off x="5638800" y="1210949"/>
            <a:ext cx="604199" cy="3446700"/>
          </a:xfrm>
          <a:prstGeom prst="rect">
            <a:avLst/>
          </a:prstGeom>
          <a:noFill/>
          <a:ln>
            <a:noFill/>
          </a:ln>
        </p:spPr>
        <p:txBody>
          <a:bodyPr lIns="91425" tIns="91425" rIns="91425" bIns="91425" anchor="b" anchorCtr="0">
            <a:noAutofit/>
          </a:bodyPr>
          <a:lstStyle/>
          <a:p>
            <a:pPr lvl="0" rtl="0">
              <a:spcBef>
                <a:spcPts val="0"/>
              </a:spcBef>
              <a:buNone/>
            </a:pPr>
            <a:r>
              <a:rPr lang="en" sz="3700" dirty="0"/>
              <a:t>E</a:t>
            </a:r>
          </a:p>
          <a:p>
            <a:pPr lvl="0" rtl="0">
              <a:spcBef>
                <a:spcPts val="0"/>
              </a:spcBef>
              <a:buNone/>
            </a:pPr>
            <a:r>
              <a:rPr lang="en" sz="3700" dirty="0"/>
              <a:t>U</a:t>
            </a:r>
          </a:p>
          <a:p>
            <a:pPr lvl="0" rtl="0">
              <a:spcBef>
                <a:spcPts val="0"/>
              </a:spcBef>
              <a:buNone/>
            </a:pPr>
            <a:r>
              <a:rPr lang="en" sz="3700" dirty="0"/>
              <a:t>R</a:t>
            </a:r>
          </a:p>
          <a:p>
            <a:pPr lvl="0" rtl="0">
              <a:spcBef>
                <a:spcPts val="0"/>
              </a:spcBef>
              <a:buNone/>
            </a:pPr>
            <a:r>
              <a:rPr lang="en" sz="3700" dirty="0"/>
              <a:t>O</a:t>
            </a:r>
          </a:p>
          <a:p>
            <a:pPr lvl="0" rtl="0">
              <a:spcBef>
                <a:spcPts val="0"/>
              </a:spcBef>
              <a:buNone/>
            </a:pPr>
            <a:r>
              <a:rPr lang="en" sz="3700" dirty="0"/>
              <a:t>P</a:t>
            </a:r>
          </a:p>
          <a:p>
            <a:pPr lvl="0">
              <a:spcBef>
                <a:spcPts val="0"/>
              </a:spcBef>
              <a:buNone/>
            </a:pPr>
            <a:r>
              <a:rPr lang="en" sz="3700" dirty="0"/>
              <a:t>A </a:t>
            </a:r>
          </a:p>
        </p:txBody>
      </p:sp>
      <p:pic>
        <p:nvPicPr>
          <p:cNvPr id="551" name="Shape 551"/>
          <p:cNvPicPr preferRelativeResize="0"/>
          <p:nvPr/>
        </p:nvPicPr>
        <p:blipFill>
          <a:blip r:embed="rId3">
            <a:alphaModFix/>
          </a:blip>
          <a:stretch>
            <a:fillRect/>
          </a:stretch>
        </p:blipFill>
        <p:spPr>
          <a:xfrm>
            <a:off x="381000" y="1210949"/>
            <a:ext cx="4576250" cy="3381700"/>
          </a:xfrm>
          <a:prstGeom prst="rect">
            <a:avLst/>
          </a:prstGeom>
          <a:noFill/>
          <a:ln>
            <a:noFill/>
          </a:ln>
        </p:spPr>
      </p:pic>
      <p:sp>
        <p:nvSpPr>
          <p:cNvPr id="552" name="Shape 552"/>
          <p:cNvSpPr txBox="1"/>
          <p:nvPr/>
        </p:nvSpPr>
        <p:spPr>
          <a:xfrm>
            <a:off x="389562" y="4657649"/>
            <a:ext cx="3810000" cy="352501"/>
          </a:xfrm>
          <a:prstGeom prst="rect">
            <a:avLst/>
          </a:prstGeom>
          <a:noFill/>
          <a:ln>
            <a:noFill/>
          </a:ln>
        </p:spPr>
        <p:txBody>
          <a:bodyPr lIns="91425" tIns="91425" rIns="91425" bIns="91425" anchor="t" anchorCtr="0">
            <a:noAutofit/>
          </a:bodyPr>
          <a:lstStyle/>
          <a:p>
            <a:pPr lvl="0"/>
            <a:r>
              <a:rPr lang="en-US" sz="900" dirty="0">
                <a:latin typeface="Dosis"/>
                <a:ea typeface="Dosis"/>
                <a:cs typeface="Dosis"/>
              </a:rPr>
              <a:t>Image source: NASA/JPL-Caltech/SETI Institute </a:t>
            </a:r>
            <a:endParaRPr lang="en" sz="900" dirty="0">
              <a:latin typeface="Dosis"/>
              <a:ea typeface="Dosis"/>
              <a:cs typeface="Dosis"/>
              <a:sym typeface="Dosis"/>
            </a:endParaRPr>
          </a:p>
        </p:txBody>
      </p:sp>
      <p:sp>
        <p:nvSpPr>
          <p:cNvPr id="6" name="Shape 537"/>
          <p:cNvSpPr txBox="1"/>
          <p:nvPr/>
        </p:nvSpPr>
        <p:spPr>
          <a:xfrm>
            <a:off x="304800" y="258324"/>
            <a:ext cx="6096000" cy="724800"/>
          </a:xfrm>
          <a:prstGeom prst="rect">
            <a:avLst/>
          </a:prstGeom>
          <a:noFill/>
          <a:ln>
            <a:noFill/>
          </a:ln>
        </p:spPr>
        <p:txBody>
          <a:bodyPr lIns="91425" tIns="91425" rIns="91425" bIns="91425" anchor="t" anchorCtr="0">
            <a:noAutofit/>
          </a:bodyPr>
          <a:lstStyle/>
          <a:p>
            <a:pPr lvl="0" rtl="0">
              <a:spcBef>
                <a:spcPts val="0"/>
              </a:spcBef>
              <a:buNone/>
            </a:pPr>
            <a:r>
              <a:rPr lang="en" sz="4400" b="1" dirty="0">
                <a:solidFill>
                  <a:schemeClr val="accent1"/>
                </a:solidFill>
                <a:latin typeface="Sniglet"/>
                <a:ea typeface="Sniglet"/>
                <a:cs typeface="Sniglet"/>
                <a:sym typeface="Sniglet"/>
              </a:rPr>
              <a:t>Make an acrostic!</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Shape 558"/>
          <p:cNvSpPr txBox="1">
            <a:spLocks noGrp="1"/>
          </p:cNvSpPr>
          <p:nvPr>
            <p:ph type="title" idx="4294967295"/>
          </p:nvPr>
        </p:nvSpPr>
        <p:spPr>
          <a:xfrm>
            <a:off x="5257800" y="1258650"/>
            <a:ext cx="3505199" cy="3446700"/>
          </a:xfrm>
          <a:prstGeom prst="rect">
            <a:avLst/>
          </a:prstGeom>
          <a:noFill/>
          <a:ln>
            <a:noFill/>
          </a:ln>
        </p:spPr>
        <p:txBody>
          <a:bodyPr lIns="91425" tIns="91425" rIns="91425" bIns="91425" anchor="b" anchorCtr="0">
            <a:noAutofit/>
          </a:bodyPr>
          <a:lstStyle/>
          <a:p>
            <a:pPr lvl="0" rtl="0">
              <a:spcBef>
                <a:spcPts val="0"/>
              </a:spcBef>
              <a:buNone/>
            </a:pPr>
            <a:r>
              <a:rPr lang="en" sz="3700" dirty="0">
                <a:solidFill>
                  <a:srgbClr val="7030A0"/>
                </a:solidFill>
              </a:rPr>
              <a:t>            ic </a:t>
            </a:r>
            <a:r>
              <a:rPr lang="en" sz="3700" dirty="0">
                <a:solidFill>
                  <a:srgbClr val="0070C0"/>
                </a:solidFill>
              </a:rPr>
              <a:t>E</a:t>
            </a:r>
          </a:p>
          <a:p>
            <a:pPr lvl="0" rtl="0">
              <a:spcBef>
                <a:spcPts val="0"/>
              </a:spcBef>
              <a:buNone/>
            </a:pPr>
            <a:r>
              <a:rPr lang="en" sz="3700" dirty="0">
                <a:solidFill>
                  <a:srgbClr val="7030A0"/>
                </a:solidFill>
              </a:rPr>
              <a:t>              j </a:t>
            </a:r>
            <a:r>
              <a:rPr lang="en" sz="3700" dirty="0"/>
              <a:t>U </a:t>
            </a:r>
            <a:r>
              <a:rPr lang="en" sz="3700" dirty="0">
                <a:solidFill>
                  <a:srgbClr val="7030A0"/>
                </a:solidFill>
              </a:rPr>
              <a:t>piter</a:t>
            </a:r>
          </a:p>
          <a:p>
            <a:pPr lvl="0" rtl="0">
              <a:spcBef>
                <a:spcPts val="0"/>
              </a:spcBef>
              <a:buNone/>
            </a:pPr>
            <a:r>
              <a:rPr lang="en" sz="3700" dirty="0">
                <a:solidFill>
                  <a:srgbClr val="7030A0"/>
                </a:solidFill>
              </a:rPr>
              <a:t>             c </a:t>
            </a:r>
            <a:r>
              <a:rPr lang="en" sz="3700" dirty="0"/>
              <a:t>R </a:t>
            </a:r>
            <a:r>
              <a:rPr lang="en" sz="3700" dirty="0">
                <a:solidFill>
                  <a:srgbClr val="7030A0"/>
                </a:solidFill>
              </a:rPr>
              <a:t>acks</a:t>
            </a:r>
          </a:p>
          <a:p>
            <a:pPr lvl="0" rtl="0">
              <a:spcBef>
                <a:spcPts val="0"/>
              </a:spcBef>
              <a:buNone/>
            </a:pPr>
            <a:r>
              <a:rPr lang="en" sz="3700" dirty="0"/>
              <a:t>                O </a:t>
            </a:r>
            <a:r>
              <a:rPr lang="en" sz="3700" dirty="0">
                <a:solidFill>
                  <a:srgbClr val="7030A0"/>
                </a:solidFill>
              </a:rPr>
              <a:t>cean</a:t>
            </a:r>
          </a:p>
          <a:p>
            <a:pPr lvl="0" rtl="0">
              <a:spcBef>
                <a:spcPts val="0"/>
              </a:spcBef>
              <a:buNone/>
            </a:pPr>
            <a:r>
              <a:rPr lang="en-US" sz="3700" dirty="0">
                <a:solidFill>
                  <a:srgbClr val="7030A0"/>
                </a:solidFill>
              </a:rPr>
              <a:t>t</a:t>
            </a:r>
            <a:r>
              <a:rPr lang="en" sz="3700" dirty="0">
                <a:solidFill>
                  <a:srgbClr val="7030A0"/>
                </a:solidFill>
              </a:rPr>
              <a:t>elesco </a:t>
            </a:r>
            <a:r>
              <a:rPr lang="en" sz="3700" dirty="0"/>
              <a:t>P </a:t>
            </a:r>
            <a:r>
              <a:rPr lang="en" sz="3700" dirty="0">
                <a:solidFill>
                  <a:srgbClr val="7030A0"/>
                </a:solidFill>
              </a:rPr>
              <a:t>e</a:t>
            </a:r>
          </a:p>
          <a:p>
            <a:pPr lvl="0" rtl="0">
              <a:spcBef>
                <a:spcPts val="0"/>
              </a:spcBef>
              <a:buNone/>
            </a:pPr>
            <a:r>
              <a:rPr lang="en" sz="3700" dirty="0">
                <a:solidFill>
                  <a:srgbClr val="7030A0"/>
                </a:solidFill>
              </a:rPr>
              <a:t>       NAS </a:t>
            </a:r>
            <a:r>
              <a:rPr lang="en" sz="3700" dirty="0"/>
              <a:t>A</a:t>
            </a:r>
          </a:p>
        </p:txBody>
      </p:sp>
      <p:sp>
        <p:nvSpPr>
          <p:cNvPr id="6" name="Shape 537"/>
          <p:cNvSpPr txBox="1"/>
          <p:nvPr/>
        </p:nvSpPr>
        <p:spPr>
          <a:xfrm>
            <a:off x="304800" y="258324"/>
            <a:ext cx="6096000" cy="724800"/>
          </a:xfrm>
          <a:prstGeom prst="rect">
            <a:avLst/>
          </a:prstGeom>
          <a:noFill/>
          <a:ln>
            <a:noFill/>
          </a:ln>
        </p:spPr>
        <p:txBody>
          <a:bodyPr lIns="91425" tIns="91425" rIns="91425" bIns="91425" anchor="t" anchorCtr="0">
            <a:noAutofit/>
          </a:bodyPr>
          <a:lstStyle/>
          <a:p>
            <a:pPr lvl="0" rtl="0">
              <a:spcBef>
                <a:spcPts val="0"/>
              </a:spcBef>
              <a:buNone/>
            </a:pPr>
            <a:r>
              <a:rPr lang="en" sz="4400" b="1" dirty="0">
                <a:solidFill>
                  <a:schemeClr val="accent1"/>
                </a:solidFill>
                <a:latin typeface="Sniglet"/>
                <a:ea typeface="Sniglet"/>
                <a:cs typeface="Sniglet"/>
                <a:sym typeface="Sniglet"/>
              </a:rPr>
              <a:t>Make an acrostic!</a:t>
            </a:r>
          </a:p>
        </p:txBody>
      </p:sp>
      <p:pic>
        <p:nvPicPr>
          <p:cNvPr id="7" name="Shape 551"/>
          <p:cNvPicPr preferRelativeResize="0"/>
          <p:nvPr/>
        </p:nvPicPr>
        <p:blipFill>
          <a:blip r:embed="rId3">
            <a:alphaModFix/>
          </a:blip>
          <a:stretch>
            <a:fillRect/>
          </a:stretch>
        </p:blipFill>
        <p:spPr>
          <a:xfrm>
            <a:off x="381000" y="1210949"/>
            <a:ext cx="4576250" cy="3381700"/>
          </a:xfrm>
          <a:prstGeom prst="rect">
            <a:avLst/>
          </a:prstGeom>
          <a:noFill/>
          <a:ln>
            <a:noFill/>
          </a:ln>
        </p:spPr>
      </p:pic>
      <p:sp>
        <p:nvSpPr>
          <p:cNvPr id="8" name="Shape 552"/>
          <p:cNvSpPr txBox="1"/>
          <p:nvPr/>
        </p:nvSpPr>
        <p:spPr>
          <a:xfrm>
            <a:off x="389562" y="4657649"/>
            <a:ext cx="3810000" cy="352501"/>
          </a:xfrm>
          <a:prstGeom prst="rect">
            <a:avLst/>
          </a:prstGeom>
          <a:noFill/>
          <a:ln>
            <a:noFill/>
          </a:ln>
        </p:spPr>
        <p:txBody>
          <a:bodyPr lIns="91425" tIns="91425" rIns="91425" bIns="91425" anchor="t" anchorCtr="0">
            <a:noAutofit/>
          </a:bodyPr>
          <a:lstStyle/>
          <a:p>
            <a:pPr lvl="0"/>
            <a:r>
              <a:rPr lang="en-US" sz="900" dirty="0">
                <a:latin typeface="Dosis"/>
                <a:ea typeface="Dosis"/>
                <a:cs typeface="Dosis"/>
              </a:rPr>
              <a:t>Image source: NASA/JPL-Caltech/SETI Institute </a:t>
            </a:r>
            <a:endParaRPr lang="en" sz="900" dirty="0">
              <a:latin typeface="Dosis"/>
              <a:ea typeface="Dosis"/>
              <a:cs typeface="Dosis"/>
              <a:sym typeface="Dosis"/>
            </a:endParaRP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Shape 566"/>
          <p:cNvSpPr txBox="1"/>
          <p:nvPr/>
        </p:nvSpPr>
        <p:spPr>
          <a:xfrm>
            <a:off x="1234775" y="666750"/>
            <a:ext cx="6232825" cy="4191000"/>
          </a:xfrm>
          <a:prstGeom prst="rect">
            <a:avLst/>
          </a:prstGeom>
          <a:noFill/>
          <a:ln>
            <a:noFill/>
          </a:ln>
        </p:spPr>
        <p:txBody>
          <a:bodyPr lIns="91425" tIns="91425" rIns="91425" bIns="91425" anchor="t" anchorCtr="0">
            <a:noAutofit/>
          </a:bodyPr>
          <a:lstStyle/>
          <a:p>
            <a:pPr lvl="0" rtl="0">
              <a:spcBef>
                <a:spcPts val="0"/>
              </a:spcBef>
              <a:spcAft>
                <a:spcPts val="3600"/>
              </a:spcAft>
              <a:buNone/>
            </a:pPr>
            <a:r>
              <a:rPr lang="en" sz="3700" dirty="0">
                <a:solidFill>
                  <a:schemeClr val="accent1"/>
                </a:solidFill>
                <a:latin typeface="Sniglet"/>
                <a:ea typeface="Sniglet"/>
                <a:cs typeface="Sniglet"/>
                <a:sym typeface="Sniglet"/>
              </a:rPr>
              <a:t>How do we know all of this information about Europa?</a:t>
            </a:r>
          </a:p>
          <a:p>
            <a:pPr lvl="0" rtl="0">
              <a:spcBef>
                <a:spcPts val="0"/>
              </a:spcBef>
              <a:spcAft>
                <a:spcPts val="3600"/>
              </a:spcAft>
              <a:buNone/>
            </a:pPr>
            <a:r>
              <a:rPr lang="en" sz="3700" dirty="0">
                <a:solidFill>
                  <a:srgbClr val="7030A0"/>
                </a:solidFill>
                <a:latin typeface="Sniglet"/>
                <a:ea typeface="Sniglet"/>
                <a:cs typeface="Sniglet"/>
                <a:sym typeface="Sniglet"/>
              </a:rPr>
              <a:t>What else do we want to know about Europa? </a:t>
            </a:r>
          </a:p>
          <a:p>
            <a:pPr lvl="0" rtl="0">
              <a:spcBef>
                <a:spcPts val="0"/>
              </a:spcBef>
              <a:spcAft>
                <a:spcPts val="3600"/>
              </a:spcAft>
              <a:buClr>
                <a:schemeClr val="dk1"/>
              </a:buClr>
              <a:buSzPct val="29729"/>
              <a:buFont typeface="Arial"/>
              <a:buNone/>
            </a:pPr>
            <a:r>
              <a:rPr lang="en" sz="3700" dirty="0">
                <a:solidFill>
                  <a:srgbClr val="00B050"/>
                </a:solidFill>
                <a:latin typeface="Sniglet"/>
                <a:ea typeface="Sniglet"/>
                <a:cs typeface="Sniglet"/>
                <a:sym typeface="Sniglet"/>
              </a:rPr>
              <a:t>Do you think we will find life?</a:t>
            </a:r>
            <a:r>
              <a:rPr lang="en" sz="1100" dirty="0">
                <a:solidFill>
                  <a:srgbClr val="00B050"/>
                </a:solidFill>
              </a:rPr>
              <a:t> </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Shape 571"/>
          <p:cNvSpPr txBox="1"/>
          <p:nvPr/>
        </p:nvSpPr>
        <p:spPr>
          <a:xfrm>
            <a:off x="838200" y="895350"/>
            <a:ext cx="4877200" cy="3670233"/>
          </a:xfrm>
          <a:prstGeom prst="rect">
            <a:avLst/>
          </a:prstGeom>
          <a:noFill/>
          <a:ln>
            <a:noFill/>
          </a:ln>
        </p:spPr>
        <p:txBody>
          <a:bodyPr lIns="91425" tIns="91425" rIns="91425" bIns="91425" anchor="t" anchorCtr="0">
            <a:noAutofit/>
          </a:bodyPr>
          <a:lstStyle/>
          <a:p>
            <a:pPr lvl="0" rtl="0">
              <a:lnSpc>
                <a:spcPct val="115000"/>
              </a:lnSpc>
              <a:spcBef>
                <a:spcPts val="0"/>
              </a:spcBef>
              <a:buNone/>
            </a:pPr>
            <a:r>
              <a:rPr lang="en" sz="3700" dirty="0">
                <a:solidFill>
                  <a:schemeClr val="accent1"/>
                </a:solidFill>
                <a:latin typeface="Sniglet"/>
                <a:ea typeface="Sniglet"/>
                <a:cs typeface="Sniglet"/>
                <a:sym typeface="Sniglet"/>
              </a:rPr>
              <a:t>What did we do during the robot activity?</a:t>
            </a:r>
          </a:p>
          <a:p>
            <a:pPr lvl="0" rtl="0">
              <a:lnSpc>
                <a:spcPct val="115000"/>
              </a:lnSpc>
              <a:spcBef>
                <a:spcPts val="0"/>
              </a:spcBef>
              <a:buNone/>
            </a:pPr>
            <a:endParaRPr sz="3700" dirty="0">
              <a:solidFill>
                <a:schemeClr val="accent1"/>
              </a:solidFill>
              <a:latin typeface="Sniglet"/>
              <a:ea typeface="Sniglet"/>
              <a:cs typeface="Sniglet"/>
              <a:sym typeface="Sniglet"/>
            </a:endParaRPr>
          </a:p>
          <a:p>
            <a:pPr lvl="0" rtl="0">
              <a:lnSpc>
                <a:spcPct val="115000"/>
              </a:lnSpc>
              <a:spcBef>
                <a:spcPts val="0"/>
              </a:spcBef>
              <a:buNone/>
            </a:pPr>
            <a:r>
              <a:rPr lang="en" sz="3700" dirty="0">
                <a:solidFill>
                  <a:srgbClr val="7030A0"/>
                </a:solidFill>
                <a:latin typeface="Sniglet"/>
                <a:ea typeface="Sniglet"/>
                <a:cs typeface="Sniglet"/>
                <a:sym typeface="Sniglet"/>
              </a:rPr>
              <a:t>Why did we do the robot activity? </a:t>
            </a:r>
          </a:p>
        </p:txBody>
      </p:sp>
      <p:pic>
        <p:nvPicPr>
          <p:cNvPr id="572" name="Shape 572"/>
          <p:cNvPicPr preferRelativeResize="0"/>
          <p:nvPr/>
        </p:nvPicPr>
        <p:blipFill>
          <a:blip r:embed="rId3">
            <a:alphaModFix/>
          </a:blip>
          <a:stretch>
            <a:fillRect/>
          </a:stretch>
        </p:blipFill>
        <p:spPr>
          <a:xfrm>
            <a:off x="5867400" y="895350"/>
            <a:ext cx="2209800" cy="3402978"/>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Shape 577"/>
          <p:cNvSpPr txBox="1"/>
          <p:nvPr/>
        </p:nvSpPr>
        <p:spPr>
          <a:xfrm>
            <a:off x="152400" y="666750"/>
            <a:ext cx="8839200" cy="914400"/>
          </a:xfrm>
          <a:prstGeom prst="rect">
            <a:avLst/>
          </a:prstGeom>
          <a:noFill/>
          <a:ln>
            <a:noFill/>
          </a:ln>
        </p:spPr>
        <p:txBody>
          <a:bodyPr lIns="91425" tIns="91425" rIns="91425" bIns="91425" anchor="t" anchorCtr="0">
            <a:noAutofit/>
          </a:bodyPr>
          <a:lstStyle/>
          <a:p>
            <a:pPr lvl="0" algn="ctr" rtl="0">
              <a:lnSpc>
                <a:spcPct val="115000"/>
              </a:lnSpc>
              <a:spcBef>
                <a:spcPts val="0"/>
              </a:spcBef>
              <a:buNone/>
            </a:pPr>
            <a:r>
              <a:rPr lang="en" sz="4400" dirty="0">
                <a:solidFill>
                  <a:srgbClr val="00B050"/>
                </a:solidFill>
                <a:latin typeface="Sniglet"/>
                <a:ea typeface="Sniglet"/>
                <a:cs typeface="Sniglet"/>
                <a:sym typeface="Sniglet"/>
              </a:rPr>
              <a:t>Our little robots are little artists!  </a:t>
            </a:r>
          </a:p>
        </p:txBody>
      </p:sp>
      <p:sp>
        <p:nvSpPr>
          <p:cNvPr id="2" name="Freeform 1"/>
          <p:cNvSpPr/>
          <p:nvPr/>
        </p:nvSpPr>
        <p:spPr>
          <a:xfrm>
            <a:off x="2133600" y="1733550"/>
            <a:ext cx="4419600" cy="3212666"/>
          </a:xfrm>
          <a:custGeom>
            <a:avLst/>
            <a:gdLst>
              <a:gd name="connsiteX0" fmla="*/ 3960227 w 4806388"/>
              <a:gd name="connsiteY0" fmla="*/ 600502 h 3493827"/>
              <a:gd name="connsiteX1" fmla="*/ 3277839 w 4806388"/>
              <a:gd name="connsiteY1" fmla="*/ 545911 h 3493827"/>
              <a:gd name="connsiteX2" fmla="*/ 3086771 w 4806388"/>
              <a:gd name="connsiteY2" fmla="*/ 573206 h 3493827"/>
              <a:gd name="connsiteX3" fmla="*/ 3059475 w 4806388"/>
              <a:gd name="connsiteY3" fmla="*/ 682388 h 3493827"/>
              <a:gd name="connsiteX4" fmla="*/ 3032179 w 4806388"/>
              <a:gd name="connsiteY4" fmla="*/ 736979 h 3493827"/>
              <a:gd name="connsiteX5" fmla="*/ 2922997 w 4806388"/>
              <a:gd name="connsiteY5" fmla="*/ 846162 h 3493827"/>
              <a:gd name="connsiteX6" fmla="*/ 2868406 w 4806388"/>
              <a:gd name="connsiteY6" fmla="*/ 873457 h 3493827"/>
              <a:gd name="connsiteX7" fmla="*/ 2731929 w 4806388"/>
              <a:gd name="connsiteY7" fmla="*/ 928048 h 3493827"/>
              <a:gd name="connsiteX8" fmla="*/ 1694699 w 4806388"/>
              <a:gd name="connsiteY8" fmla="*/ 900753 h 3493827"/>
              <a:gd name="connsiteX9" fmla="*/ 1667403 w 4806388"/>
              <a:gd name="connsiteY9" fmla="*/ 846162 h 3493827"/>
              <a:gd name="connsiteX10" fmla="*/ 1640108 w 4806388"/>
              <a:gd name="connsiteY10" fmla="*/ 491320 h 3493827"/>
              <a:gd name="connsiteX11" fmla="*/ 1558221 w 4806388"/>
              <a:gd name="connsiteY11" fmla="*/ 354842 h 3493827"/>
              <a:gd name="connsiteX12" fmla="*/ 1449039 w 4806388"/>
              <a:gd name="connsiteY12" fmla="*/ 245660 h 3493827"/>
              <a:gd name="connsiteX13" fmla="*/ 1421744 w 4806388"/>
              <a:gd name="connsiteY13" fmla="*/ 191069 h 3493827"/>
              <a:gd name="connsiteX14" fmla="*/ 1449039 w 4806388"/>
              <a:gd name="connsiteY14" fmla="*/ 81887 h 3493827"/>
              <a:gd name="connsiteX15" fmla="*/ 1831177 w 4806388"/>
              <a:gd name="connsiteY15" fmla="*/ 0 h 3493827"/>
              <a:gd name="connsiteX16" fmla="*/ 3086771 w 4806388"/>
              <a:gd name="connsiteY16" fmla="*/ 27296 h 3493827"/>
              <a:gd name="connsiteX17" fmla="*/ 3141362 w 4806388"/>
              <a:gd name="connsiteY17" fmla="*/ 54591 h 3493827"/>
              <a:gd name="connsiteX18" fmla="*/ 3223248 w 4806388"/>
              <a:gd name="connsiteY18" fmla="*/ 81887 h 3493827"/>
              <a:gd name="connsiteX19" fmla="*/ 3277839 w 4806388"/>
              <a:gd name="connsiteY19" fmla="*/ 136478 h 3493827"/>
              <a:gd name="connsiteX20" fmla="*/ 3277839 w 4806388"/>
              <a:gd name="connsiteY20" fmla="*/ 545911 h 3493827"/>
              <a:gd name="connsiteX21" fmla="*/ 3223248 w 4806388"/>
              <a:gd name="connsiteY21" fmla="*/ 655093 h 3493827"/>
              <a:gd name="connsiteX22" fmla="*/ 3168657 w 4806388"/>
              <a:gd name="connsiteY22" fmla="*/ 764275 h 3493827"/>
              <a:gd name="connsiteX23" fmla="*/ 3114066 w 4806388"/>
              <a:gd name="connsiteY23" fmla="*/ 873457 h 3493827"/>
              <a:gd name="connsiteX24" fmla="*/ 3086771 w 4806388"/>
              <a:gd name="connsiteY24" fmla="*/ 928048 h 3493827"/>
              <a:gd name="connsiteX25" fmla="*/ 3032179 w 4806388"/>
              <a:gd name="connsiteY25" fmla="*/ 1091821 h 3493827"/>
              <a:gd name="connsiteX26" fmla="*/ 2950293 w 4806388"/>
              <a:gd name="connsiteY26" fmla="*/ 1228299 h 3493827"/>
              <a:gd name="connsiteX27" fmla="*/ 2922997 w 4806388"/>
              <a:gd name="connsiteY27" fmla="*/ 1337481 h 3493827"/>
              <a:gd name="connsiteX28" fmla="*/ 2950293 w 4806388"/>
              <a:gd name="connsiteY28" fmla="*/ 1473959 h 3493827"/>
              <a:gd name="connsiteX29" fmla="*/ 3004884 w 4806388"/>
              <a:gd name="connsiteY29" fmla="*/ 1528550 h 3493827"/>
              <a:gd name="connsiteX30" fmla="*/ 3141362 w 4806388"/>
              <a:gd name="connsiteY30" fmla="*/ 1610436 h 3493827"/>
              <a:gd name="connsiteX31" fmla="*/ 3223248 w 4806388"/>
              <a:gd name="connsiteY31" fmla="*/ 1637732 h 3493827"/>
              <a:gd name="connsiteX32" fmla="*/ 3441612 w 4806388"/>
              <a:gd name="connsiteY32" fmla="*/ 1665027 h 3493827"/>
              <a:gd name="connsiteX33" fmla="*/ 3714568 w 4806388"/>
              <a:gd name="connsiteY33" fmla="*/ 1719618 h 3493827"/>
              <a:gd name="connsiteX34" fmla="*/ 3905636 w 4806388"/>
              <a:gd name="connsiteY34" fmla="*/ 1801505 h 3493827"/>
              <a:gd name="connsiteX35" fmla="*/ 3960227 w 4806388"/>
              <a:gd name="connsiteY35" fmla="*/ 1828800 h 3493827"/>
              <a:gd name="connsiteX36" fmla="*/ 4151296 w 4806388"/>
              <a:gd name="connsiteY36" fmla="*/ 1883391 h 3493827"/>
              <a:gd name="connsiteX37" fmla="*/ 4424251 w 4806388"/>
              <a:gd name="connsiteY37" fmla="*/ 1828800 h 3493827"/>
              <a:gd name="connsiteX38" fmla="*/ 4533433 w 4806388"/>
              <a:gd name="connsiteY38" fmla="*/ 1774209 h 3493827"/>
              <a:gd name="connsiteX39" fmla="*/ 4588024 w 4806388"/>
              <a:gd name="connsiteY39" fmla="*/ 1746914 h 3493827"/>
              <a:gd name="connsiteX40" fmla="*/ 4779093 w 4806388"/>
              <a:gd name="connsiteY40" fmla="*/ 1774209 h 3493827"/>
              <a:gd name="connsiteX41" fmla="*/ 4806388 w 4806388"/>
              <a:gd name="connsiteY41" fmla="*/ 1828800 h 3493827"/>
              <a:gd name="connsiteX42" fmla="*/ 4779093 w 4806388"/>
              <a:gd name="connsiteY42" fmla="*/ 2129051 h 3493827"/>
              <a:gd name="connsiteX43" fmla="*/ 4724502 w 4806388"/>
              <a:gd name="connsiteY43" fmla="*/ 2238233 h 3493827"/>
              <a:gd name="connsiteX44" fmla="*/ 4642615 w 4806388"/>
              <a:gd name="connsiteY44" fmla="*/ 2374711 h 3493827"/>
              <a:gd name="connsiteX45" fmla="*/ 4669911 w 4806388"/>
              <a:gd name="connsiteY45" fmla="*/ 2483893 h 3493827"/>
              <a:gd name="connsiteX46" fmla="*/ 4779093 w 4806388"/>
              <a:gd name="connsiteY46" fmla="*/ 2593075 h 3493827"/>
              <a:gd name="connsiteX47" fmla="*/ 4806388 w 4806388"/>
              <a:gd name="connsiteY47" fmla="*/ 2647666 h 3493827"/>
              <a:gd name="connsiteX48" fmla="*/ 4779093 w 4806388"/>
              <a:gd name="connsiteY48" fmla="*/ 2729553 h 3493827"/>
              <a:gd name="connsiteX49" fmla="*/ 4724502 w 4806388"/>
              <a:gd name="connsiteY49" fmla="*/ 2756848 h 3493827"/>
              <a:gd name="connsiteX50" fmla="*/ 4533433 w 4806388"/>
              <a:gd name="connsiteY50" fmla="*/ 2784144 h 3493827"/>
              <a:gd name="connsiteX51" fmla="*/ 4451547 w 4806388"/>
              <a:gd name="connsiteY51" fmla="*/ 2811439 h 3493827"/>
              <a:gd name="connsiteX52" fmla="*/ 4424251 w 4806388"/>
              <a:gd name="connsiteY52" fmla="*/ 3002508 h 3493827"/>
              <a:gd name="connsiteX53" fmla="*/ 4369660 w 4806388"/>
              <a:gd name="connsiteY53" fmla="*/ 3057099 h 3493827"/>
              <a:gd name="connsiteX54" fmla="*/ 3414317 w 4806388"/>
              <a:gd name="connsiteY54" fmla="*/ 3084394 h 3493827"/>
              <a:gd name="connsiteX55" fmla="*/ 3523499 w 4806388"/>
              <a:gd name="connsiteY55" fmla="*/ 3248168 h 3493827"/>
              <a:gd name="connsiteX56" fmla="*/ 3496203 w 4806388"/>
              <a:gd name="connsiteY56" fmla="*/ 3302759 h 3493827"/>
              <a:gd name="connsiteX57" fmla="*/ 3332430 w 4806388"/>
              <a:gd name="connsiteY57" fmla="*/ 3357350 h 3493827"/>
              <a:gd name="connsiteX58" fmla="*/ 3195953 w 4806388"/>
              <a:gd name="connsiteY58" fmla="*/ 3411941 h 3493827"/>
              <a:gd name="connsiteX59" fmla="*/ 3059475 w 4806388"/>
              <a:gd name="connsiteY59" fmla="*/ 3439236 h 3493827"/>
              <a:gd name="connsiteX60" fmla="*/ 2977588 w 4806388"/>
              <a:gd name="connsiteY60" fmla="*/ 3466532 h 3493827"/>
              <a:gd name="connsiteX61" fmla="*/ 2731929 w 4806388"/>
              <a:gd name="connsiteY61" fmla="*/ 3493827 h 3493827"/>
              <a:gd name="connsiteX62" fmla="*/ 2540860 w 4806388"/>
              <a:gd name="connsiteY62" fmla="*/ 3466532 h 3493827"/>
              <a:gd name="connsiteX63" fmla="*/ 2513565 w 4806388"/>
              <a:gd name="connsiteY63" fmla="*/ 3411941 h 3493827"/>
              <a:gd name="connsiteX64" fmla="*/ 2595451 w 4806388"/>
              <a:gd name="connsiteY64" fmla="*/ 3220872 h 3493827"/>
              <a:gd name="connsiteX65" fmla="*/ 3059475 w 4806388"/>
              <a:gd name="connsiteY65" fmla="*/ 3193576 h 3493827"/>
              <a:gd name="connsiteX66" fmla="*/ 3195953 w 4806388"/>
              <a:gd name="connsiteY66" fmla="*/ 3029803 h 3493827"/>
              <a:gd name="connsiteX67" fmla="*/ 3168657 w 4806388"/>
              <a:gd name="connsiteY67" fmla="*/ 2866030 h 3493827"/>
              <a:gd name="connsiteX68" fmla="*/ 3059475 w 4806388"/>
              <a:gd name="connsiteY68" fmla="*/ 2811439 h 3493827"/>
              <a:gd name="connsiteX69" fmla="*/ 3004884 w 4806388"/>
              <a:gd name="connsiteY69" fmla="*/ 2756848 h 3493827"/>
              <a:gd name="connsiteX70" fmla="*/ 2922997 w 4806388"/>
              <a:gd name="connsiteY70" fmla="*/ 2729553 h 3493827"/>
              <a:gd name="connsiteX71" fmla="*/ 2895702 w 4806388"/>
              <a:gd name="connsiteY71" fmla="*/ 2674962 h 3493827"/>
              <a:gd name="connsiteX72" fmla="*/ 3168657 w 4806388"/>
              <a:gd name="connsiteY72" fmla="*/ 2593075 h 3493827"/>
              <a:gd name="connsiteX73" fmla="*/ 3305135 w 4806388"/>
              <a:gd name="connsiteY73" fmla="*/ 2538484 h 3493827"/>
              <a:gd name="connsiteX74" fmla="*/ 3359726 w 4806388"/>
              <a:gd name="connsiteY74" fmla="*/ 2483893 h 3493827"/>
              <a:gd name="connsiteX75" fmla="*/ 3387021 w 4806388"/>
              <a:gd name="connsiteY75" fmla="*/ 2210938 h 3493827"/>
              <a:gd name="connsiteX76" fmla="*/ 3414317 w 4806388"/>
              <a:gd name="connsiteY76" fmla="*/ 2129051 h 3493827"/>
              <a:gd name="connsiteX77" fmla="*/ 3496203 w 4806388"/>
              <a:gd name="connsiteY77" fmla="*/ 2019869 h 3493827"/>
              <a:gd name="connsiteX78" fmla="*/ 3687272 w 4806388"/>
              <a:gd name="connsiteY78" fmla="*/ 1937982 h 3493827"/>
              <a:gd name="connsiteX79" fmla="*/ 4042114 w 4806388"/>
              <a:gd name="connsiteY79" fmla="*/ 1965278 h 3493827"/>
              <a:gd name="connsiteX80" fmla="*/ 4069409 w 4806388"/>
              <a:gd name="connsiteY80" fmla="*/ 2019869 h 3493827"/>
              <a:gd name="connsiteX81" fmla="*/ 4042114 w 4806388"/>
              <a:gd name="connsiteY81" fmla="*/ 2210938 h 3493827"/>
              <a:gd name="connsiteX82" fmla="*/ 3960227 w 4806388"/>
              <a:gd name="connsiteY82" fmla="*/ 2265529 h 3493827"/>
              <a:gd name="connsiteX83" fmla="*/ 3714568 w 4806388"/>
              <a:gd name="connsiteY83" fmla="*/ 2320120 h 3493827"/>
              <a:gd name="connsiteX84" fmla="*/ 1858472 w 4806388"/>
              <a:gd name="connsiteY84" fmla="*/ 2347415 h 3493827"/>
              <a:gd name="connsiteX85" fmla="*/ 1421744 w 4806388"/>
              <a:gd name="connsiteY85" fmla="*/ 2347415 h 3493827"/>
              <a:gd name="connsiteX86" fmla="*/ 1394448 w 4806388"/>
              <a:gd name="connsiteY86" fmla="*/ 2292824 h 3493827"/>
              <a:gd name="connsiteX87" fmla="*/ 1339857 w 4806388"/>
              <a:gd name="connsiteY87" fmla="*/ 2238233 h 3493827"/>
              <a:gd name="connsiteX88" fmla="*/ 1203379 w 4806388"/>
              <a:gd name="connsiteY88" fmla="*/ 2183642 h 3493827"/>
              <a:gd name="connsiteX89" fmla="*/ 1148788 w 4806388"/>
              <a:gd name="connsiteY89" fmla="*/ 2129051 h 3493827"/>
              <a:gd name="connsiteX90" fmla="*/ 1121493 w 4806388"/>
              <a:gd name="connsiteY90" fmla="*/ 2074460 h 3493827"/>
              <a:gd name="connsiteX91" fmla="*/ 1094197 w 4806388"/>
              <a:gd name="connsiteY91" fmla="*/ 1665027 h 3493827"/>
              <a:gd name="connsiteX92" fmla="*/ 957720 w 4806388"/>
              <a:gd name="connsiteY92" fmla="*/ 1583141 h 3493827"/>
              <a:gd name="connsiteX93" fmla="*/ 684765 w 4806388"/>
              <a:gd name="connsiteY93" fmla="*/ 1610436 h 3493827"/>
              <a:gd name="connsiteX94" fmla="*/ 575582 w 4806388"/>
              <a:gd name="connsiteY94" fmla="*/ 1665027 h 3493827"/>
              <a:gd name="connsiteX95" fmla="*/ 520991 w 4806388"/>
              <a:gd name="connsiteY95" fmla="*/ 1719618 h 3493827"/>
              <a:gd name="connsiteX96" fmla="*/ 411809 w 4806388"/>
              <a:gd name="connsiteY96" fmla="*/ 1883391 h 3493827"/>
              <a:gd name="connsiteX97" fmla="*/ 357218 w 4806388"/>
              <a:gd name="connsiteY97" fmla="*/ 1910687 h 3493827"/>
              <a:gd name="connsiteX98" fmla="*/ 248036 w 4806388"/>
              <a:gd name="connsiteY98" fmla="*/ 1937982 h 3493827"/>
              <a:gd name="connsiteX99" fmla="*/ 56968 w 4806388"/>
              <a:gd name="connsiteY99" fmla="*/ 1910687 h 3493827"/>
              <a:gd name="connsiteX100" fmla="*/ 2377 w 4806388"/>
              <a:gd name="connsiteY100" fmla="*/ 1856096 h 3493827"/>
              <a:gd name="connsiteX101" fmla="*/ 84263 w 4806388"/>
              <a:gd name="connsiteY101" fmla="*/ 1665027 h 3493827"/>
              <a:gd name="connsiteX102" fmla="*/ 193445 w 4806388"/>
              <a:gd name="connsiteY102" fmla="*/ 1610436 h 3493827"/>
              <a:gd name="connsiteX103" fmla="*/ 466400 w 4806388"/>
              <a:gd name="connsiteY103" fmla="*/ 1665027 h 3493827"/>
              <a:gd name="connsiteX104" fmla="*/ 520991 w 4806388"/>
              <a:gd name="connsiteY104" fmla="*/ 1719618 h 3493827"/>
              <a:gd name="connsiteX105" fmla="*/ 602878 w 4806388"/>
              <a:gd name="connsiteY105" fmla="*/ 1774209 h 3493827"/>
              <a:gd name="connsiteX106" fmla="*/ 712060 w 4806388"/>
              <a:gd name="connsiteY106" fmla="*/ 1883391 h 3493827"/>
              <a:gd name="connsiteX107" fmla="*/ 739356 w 4806388"/>
              <a:gd name="connsiteY107" fmla="*/ 1965278 h 3493827"/>
              <a:gd name="connsiteX108" fmla="*/ 793947 w 4806388"/>
              <a:gd name="connsiteY108" fmla="*/ 2074460 h 3493827"/>
              <a:gd name="connsiteX109" fmla="*/ 793947 w 4806388"/>
              <a:gd name="connsiteY109" fmla="*/ 2702257 h 3493827"/>
              <a:gd name="connsiteX110" fmla="*/ 766651 w 4806388"/>
              <a:gd name="connsiteY110" fmla="*/ 2756848 h 3493827"/>
              <a:gd name="connsiteX111" fmla="*/ 712060 w 4806388"/>
              <a:gd name="connsiteY111" fmla="*/ 3029803 h 3493827"/>
              <a:gd name="connsiteX112" fmla="*/ 684765 w 4806388"/>
              <a:gd name="connsiteY112" fmla="*/ 3084394 h 3493827"/>
              <a:gd name="connsiteX113" fmla="*/ 739356 w 4806388"/>
              <a:gd name="connsiteY113" fmla="*/ 3384645 h 349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4806388" h="3493827">
                <a:moveTo>
                  <a:pt x="3960227" y="600502"/>
                </a:moveTo>
                <a:cubicBezTo>
                  <a:pt x="3700570" y="513948"/>
                  <a:pt x="3821281" y="545911"/>
                  <a:pt x="3277839" y="545911"/>
                </a:cubicBezTo>
                <a:cubicBezTo>
                  <a:pt x="3213503" y="545911"/>
                  <a:pt x="3150460" y="564108"/>
                  <a:pt x="3086771" y="573206"/>
                </a:cubicBezTo>
                <a:cubicBezTo>
                  <a:pt x="3077672" y="609600"/>
                  <a:pt x="3071338" y="646799"/>
                  <a:pt x="3059475" y="682388"/>
                </a:cubicBezTo>
                <a:cubicBezTo>
                  <a:pt x="3053041" y="701689"/>
                  <a:pt x="3045203" y="721350"/>
                  <a:pt x="3032179" y="736979"/>
                </a:cubicBezTo>
                <a:cubicBezTo>
                  <a:pt x="2999229" y="776519"/>
                  <a:pt x="2969033" y="823145"/>
                  <a:pt x="2922997" y="846162"/>
                </a:cubicBezTo>
                <a:cubicBezTo>
                  <a:pt x="2904800" y="855260"/>
                  <a:pt x="2887296" y="865901"/>
                  <a:pt x="2868406" y="873457"/>
                </a:cubicBezTo>
                <a:cubicBezTo>
                  <a:pt x="2699761" y="940915"/>
                  <a:pt x="2859955" y="864036"/>
                  <a:pt x="2731929" y="928048"/>
                </a:cubicBezTo>
                <a:cubicBezTo>
                  <a:pt x="2386186" y="918950"/>
                  <a:pt x="2039543" y="927279"/>
                  <a:pt x="1694699" y="900753"/>
                </a:cubicBezTo>
                <a:cubicBezTo>
                  <a:pt x="1674414" y="899193"/>
                  <a:pt x="1670092" y="866328"/>
                  <a:pt x="1667403" y="846162"/>
                </a:cubicBezTo>
                <a:cubicBezTo>
                  <a:pt x="1651724" y="728573"/>
                  <a:pt x="1655787" y="608909"/>
                  <a:pt x="1640108" y="491320"/>
                </a:cubicBezTo>
                <a:cubicBezTo>
                  <a:pt x="1636737" y="466034"/>
                  <a:pt x="1561864" y="359092"/>
                  <a:pt x="1558221" y="354842"/>
                </a:cubicBezTo>
                <a:cubicBezTo>
                  <a:pt x="1524726" y="315764"/>
                  <a:pt x="1449039" y="245660"/>
                  <a:pt x="1449039" y="245660"/>
                </a:cubicBezTo>
                <a:cubicBezTo>
                  <a:pt x="1439941" y="227463"/>
                  <a:pt x="1421744" y="211414"/>
                  <a:pt x="1421744" y="191069"/>
                </a:cubicBezTo>
                <a:cubicBezTo>
                  <a:pt x="1421744" y="153555"/>
                  <a:pt x="1425023" y="110706"/>
                  <a:pt x="1449039" y="81887"/>
                </a:cubicBezTo>
                <a:cubicBezTo>
                  <a:pt x="1518481" y="-1444"/>
                  <a:pt x="1790828" y="4035"/>
                  <a:pt x="1831177" y="0"/>
                </a:cubicBezTo>
                <a:lnTo>
                  <a:pt x="3086771" y="27296"/>
                </a:lnTo>
                <a:cubicBezTo>
                  <a:pt x="3107098" y="28143"/>
                  <a:pt x="3122472" y="47035"/>
                  <a:pt x="3141362" y="54591"/>
                </a:cubicBezTo>
                <a:cubicBezTo>
                  <a:pt x="3168076" y="65277"/>
                  <a:pt x="3195953" y="72788"/>
                  <a:pt x="3223248" y="81887"/>
                </a:cubicBezTo>
                <a:cubicBezTo>
                  <a:pt x="3241445" y="100084"/>
                  <a:pt x="3262398" y="115890"/>
                  <a:pt x="3277839" y="136478"/>
                </a:cubicBezTo>
                <a:cubicBezTo>
                  <a:pt x="3360656" y="246901"/>
                  <a:pt x="3292307" y="463929"/>
                  <a:pt x="3277839" y="545911"/>
                </a:cubicBezTo>
                <a:cubicBezTo>
                  <a:pt x="3270768" y="585982"/>
                  <a:pt x="3241445" y="618699"/>
                  <a:pt x="3223248" y="655093"/>
                </a:cubicBezTo>
                <a:lnTo>
                  <a:pt x="3168657" y="764275"/>
                </a:lnTo>
                <a:lnTo>
                  <a:pt x="3114066" y="873457"/>
                </a:lnTo>
                <a:cubicBezTo>
                  <a:pt x="3104968" y="891654"/>
                  <a:pt x="3093205" y="908747"/>
                  <a:pt x="3086771" y="928048"/>
                </a:cubicBezTo>
                <a:cubicBezTo>
                  <a:pt x="3068574" y="982639"/>
                  <a:pt x="3064099" y="1043941"/>
                  <a:pt x="3032179" y="1091821"/>
                </a:cubicBezTo>
                <a:cubicBezTo>
                  <a:pt x="3011414" y="1122969"/>
                  <a:pt x="2964282" y="1186331"/>
                  <a:pt x="2950293" y="1228299"/>
                </a:cubicBezTo>
                <a:cubicBezTo>
                  <a:pt x="2938430" y="1263888"/>
                  <a:pt x="2932096" y="1301087"/>
                  <a:pt x="2922997" y="1337481"/>
                </a:cubicBezTo>
                <a:cubicBezTo>
                  <a:pt x="2932096" y="1382974"/>
                  <a:pt x="2932018" y="1431317"/>
                  <a:pt x="2950293" y="1473959"/>
                </a:cubicBezTo>
                <a:cubicBezTo>
                  <a:pt x="2960430" y="1497613"/>
                  <a:pt x="2984789" y="1512474"/>
                  <a:pt x="3004884" y="1528550"/>
                </a:cubicBezTo>
                <a:cubicBezTo>
                  <a:pt x="3036928" y="1554185"/>
                  <a:pt x="3098838" y="1593426"/>
                  <a:pt x="3141362" y="1610436"/>
                </a:cubicBezTo>
                <a:cubicBezTo>
                  <a:pt x="3168076" y="1621122"/>
                  <a:pt x="3194940" y="1632585"/>
                  <a:pt x="3223248" y="1637732"/>
                </a:cubicBezTo>
                <a:cubicBezTo>
                  <a:pt x="3295419" y="1650854"/>
                  <a:pt x="3369256" y="1652968"/>
                  <a:pt x="3441612" y="1665027"/>
                </a:cubicBezTo>
                <a:cubicBezTo>
                  <a:pt x="3533137" y="1680281"/>
                  <a:pt x="3714568" y="1719618"/>
                  <a:pt x="3714568" y="1719618"/>
                </a:cubicBezTo>
                <a:cubicBezTo>
                  <a:pt x="3963072" y="1843870"/>
                  <a:pt x="3704830" y="1721182"/>
                  <a:pt x="3905636" y="1801505"/>
                </a:cubicBezTo>
                <a:cubicBezTo>
                  <a:pt x="3924526" y="1809061"/>
                  <a:pt x="3941337" y="1821244"/>
                  <a:pt x="3960227" y="1828800"/>
                </a:cubicBezTo>
                <a:cubicBezTo>
                  <a:pt x="4025497" y="1854908"/>
                  <a:pt x="4082269" y="1866134"/>
                  <a:pt x="4151296" y="1883391"/>
                </a:cubicBezTo>
                <a:cubicBezTo>
                  <a:pt x="4264328" y="1867244"/>
                  <a:pt x="4328967" y="1869636"/>
                  <a:pt x="4424251" y="1828800"/>
                </a:cubicBezTo>
                <a:cubicBezTo>
                  <a:pt x="4461651" y="1812771"/>
                  <a:pt x="4497039" y="1792406"/>
                  <a:pt x="4533433" y="1774209"/>
                </a:cubicBezTo>
                <a:lnTo>
                  <a:pt x="4588024" y="1746914"/>
                </a:lnTo>
                <a:cubicBezTo>
                  <a:pt x="4651714" y="1756012"/>
                  <a:pt x="4718853" y="1751619"/>
                  <a:pt x="4779093" y="1774209"/>
                </a:cubicBezTo>
                <a:cubicBezTo>
                  <a:pt x="4798142" y="1781352"/>
                  <a:pt x="4806388" y="1808455"/>
                  <a:pt x="4806388" y="1828800"/>
                </a:cubicBezTo>
                <a:cubicBezTo>
                  <a:pt x="4806388" y="1929296"/>
                  <a:pt x="4798802" y="2030506"/>
                  <a:pt x="4779093" y="2129051"/>
                </a:cubicBezTo>
                <a:cubicBezTo>
                  <a:pt x="4771113" y="2168951"/>
                  <a:pt x="4742699" y="2201839"/>
                  <a:pt x="4724502" y="2238233"/>
                </a:cubicBezTo>
                <a:cubicBezTo>
                  <a:pt x="4682537" y="2322163"/>
                  <a:pt x="4708488" y="2275901"/>
                  <a:pt x="4642615" y="2374711"/>
                </a:cubicBezTo>
                <a:cubicBezTo>
                  <a:pt x="4651714" y="2411105"/>
                  <a:pt x="4650029" y="2452081"/>
                  <a:pt x="4669911" y="2483893"/>
                </a:cubicBezTo>
                <a:cubicBezTo>
                  <a:pt x="4697190" y="2527538"/>
                  <a:pt x="4779093" y="2593075"/>
                  <a:pt x="4779093" y="2593075"/>
                </a:cubicBezTo>
                <a:cubicBezTo>
                  <a:pt x="4788191" y="2611272"/>
                  <a:pt x="4806388" y="2627321"/>
                  <a:pt x="4806388" y="2647666"/>
                </a:cubicBezTo>
                <a:cubicBezTo>
                  <a:pt x="4806388" y="2676438"/>
                  <a:pt x="4796356" y="2706535"/>
                  <a:pt x="4779093" y="2729553"/>
                </a:cubicBezTo>
                <a:cubicBezTo>
                  <a:pt x="4766886" y="2745829"/>
                  <a:pt x="4744362" y="2752435"/>
                  <a:pt x="4724502" y="2756848"/>
                </a:cubicBezTo>
                <a:cubicBezTo>
                  <a:pt x="4661698" y="2770804"/>
                  <a:pt x="4597123" y="2775045"/>
                  <a:pt x="4533433" y="2784144"/>
                </a:cubicBezTo>
                <a:cubicBezTo>
                  <a:pt x="4506138" y="2793242"/>
                  <a:pt x="4464414" y="2785705"/>
                  <a:pt x="4451547" y="2811439"/>
                </a:cubicBezTo>
                <a:cubicBezTo>
                  <a:pt x="4422775" y="2868983"/>
                  <a:pt x="4444596" y="2941473"/>
                  <a:pt x="4424251" y="3002508"/>
                </a:cubicBezTo>
                <a:cubicBezTo>
                  <a:pt x="4416113" y="3026922"/>
                  <a:pt x="4395310" y="3055019"/>
                  <a:pt x="4369660" y="3057099"/>
                </a:cubicBezTo>
                <a:cubicBezTo>
                  <a:pt x="4052124" y="3082845"/>
                  <a:pt x="3732765" y="3075296"/>
                  <a:pt x="3414317" y="3084394"/>
                </a:cubicBezTo>
                <a:cubicBezTo>
                  <a:pt x="3480417" y="3216594"/>
                  <a:pt x="3440136" y="3164804"/>
                  <a:pt x="3523499" y="3248168"/>
                </a:cubicBezTo>
                <a:cubicBezTo>
                  <a:pt x="3514400" y="3266365"/>
                  <a:pt x="3510589" y="3288373"/>
                  <a:pt x="3496203" y="3302759"/>
                </a:cubicBezTo>
                <a:cubicBezTo>
                  <a:pt x="3465428" y="3333533"/>
                  <a:pt x="3355563" y="3349639"/>
                  <a:pt x="3332430" y="3357350"/>
                </a:cubicBezTo>
                <a:cubicBezTo>
                  <a:pt x="3163019" y="3413820"/>
                  <a:pt x="3423125" y="3355148"/>
                  <a:pt x="3195953" y="3411941"/>
                </a:cubicBezTo>
                <a:cubicBezTo>
                  <a:pt x="3150945" y="3423193"/>
                  <a:pt x="3104483" y="3427984"/>
                  <a:pt x="3059475" y="3439236"/>
                </a:cubicBezTo>
                <a:cubicBezTo>
                  <a:pt x="3031562" y="3446214"/>
                  <a:pt x="3005969" y="3461802"/>
                  <a:pt x="2977588" y="3466532"/>
                </a:cubicBezTo>
                <a:cubicBezTo>
                  <a:pt x="2896319" y="3480077"/>
                  <a:pt x="2813815" y="3484729"/>
                  <a:pt x="2731929" y="3493827"/>
                </a:cubicBezTo>
                <a:cubicBezTo>
                  <a:pt x="2668239" y="3484729"/>
                  <a:pt x="2601100" y="3489122"/>
                  <a:pt x="2540860" y="3466532"/>
                </a:cubicBezTo>
                <a:cubicBezTo>
                  <a:pt x="2521811" y="3459389"/>
                  <a:pt x="2513565" y="3432286"/>
                  <a:pt x="2513565" y="3411941"/>
                </a:cubicBezTo>
                <a:cubicBezTo>
                  <a:pt x="2513565" y="3343101"/>
                  <a:pt x="2502622" y="3230644"/>
                  <a:pt x="2595451" y="3220872"/>
                </a:cubicBezTo>
                <a:cubicBezTo>
                  <a:pt x="2749542" y="3204652"/>
                  <a:pt x="2904800" y="3202675"/>
                  <a:pt x="3059475" y="3193576"/>
                </a:cubicBezTo>
                <a:cubicBezTo>
                  <a:pt x="3183043" y="3070008"/>
                  <a:pt x="3145639" y="3130429"/>
                  <a:pt x="3195953" y="3029803"/>
                </a:cubicBezTo>
                <a:cubicBezTo>
                  <a:pt x="3186854" y="2975212"/>
                  <a:pt x="3197989" y="2912962"/>
                  <a:pt x="3168657" y="2866030"/>
                </a:cubicBezTo>
                <a:cubicBezTo>
                  <a:pt x="3147091" y="2831525"/>
                  <a:pt x="3088247" y="2840211"/>
                  <a:pt x="3059475" y="2811439"/>
                </a:cubicBezTo>
                <a:cubicBezTo>
                  <a:pt x="3041278" y="2793242"/>
                  <a:pt x="3026951" y="2770088"/>
                  <a:pt x="3004884" y="2756848"/>
                </a:cubicBezTo>
                <a:cubicBezTo>
                  <a:pt x="2980212" y="2742045"/>
                  <a:pt x="2950293" y="2738651"/>
                  <a:pt x="2922997" y="2729553"/>
                </a:cubicBezTo>
                <a:cubicBezTo>
                  <a:pt x="2913899" y="2711356"/>
                  <a:pt x="2890768" y="2694699"/>
                  <a:pt x="2895702" y="2674962"/>
                </a:cubicBezTo>
                <a:cubicBezTo>
                  <a:pt x="2919742" y="2578804"/>
                  <a:pt x="3159692" y="2594196"/>
                  <a:pt x="3168657" y="2593075"/>
                </a:cubicBezTo>
                <a:cubicBezTo>
                  <a:pt x="3201683" y="2582066"/>
                  <a:pt x="3273007" y="2562580"/>
                  <a:pt x="3305135" y="2538484"/>
                </a:cubicBezTo>
                <a:cubicBezTo>
                  <a:pt x="3325723" y="2523043"/>
                  <a:pt x="3341529" y="2502090"/>
                  <a:pt x="3359726" y="2483893"/>
                </a:cubicBezTo>
                <a:cubicBezTo>
                  <a:pt x="3368824" y="2392908"/>
                  <a:pt x="3373117" y="2301314"/>
                  <a:pt x="3387021" y="2210938"/>
                </a:cubicBezTo>
                <a:cubicBezTo>
                  <a:pt x="3391396" y="2182500"/>
                  <a:pt x="3403631" y="2155765"/>
                  <a:pt x="3414317" y="2129051"/>
                </a:cubicBezTo>
                <a:cubicBezTo>
                  <a:pt x="3432624" y="2083284"/>
                  <a:pt x="3453153" y="2048569"/>
                  <a:pt x="3496203" y="2019869"/>
                </a:cubicBezTo>
                <a:cubicBezTo>
                  <a:pt x="3563660" y="1974897"/>
                  <a:pt x="3614485" y="1962245"/>
                  <a:pt x="3687272" y="1937982"/>
                </a:cubicBezTo>
                <a:cubicBezTo>
                  <a:pt x="3805553" y="1947081"/>
                  <a:pt x="3926117" y="1940421"/>
                  <a:pt x="4042114" y="1965278"/>
                </a:cubicBezTo>
                <a:cubicBezTo>
                  <a:pt x="4062007" y="1969541"/>
                  <a:pt x="4069409" y="1999524"/>
                  <a:pt x="4069409" y="2019869"/>
                </a:cubicBezTo>
                <a:cubicBezTo>
                  <a:pt x="4069409" y="2084205"/>
                  <a:pt x="4068243" y="2152147"/>
                  <a:pt x="4042114" y="2210938"/>
                </a:cubicBezTo>
                <a:cubicBezTo>
                  <a:pt x="4028791" y="2240916"/>
                  <a:pt x="3989569" y="2250858"/>
                  <a:pt x="3960227" y="2265529"/>
                </a:cubicBezTo>
                <a:cubicBezTo>
                  <a:pt x="3902688" y="2294298"/>
                  <a:pt x="3758895" y="2318922"/>
                  <a:pt x="3714568" y="2320120"/>
                </a:cubicBezTo>
                <a:cubicBezTo>
                  <a:pt x="3096028" y="2336837"/>
                  <a:pt x="2477171" y="2338317"/>
                  <a:pt x="1858472" y="2347415"/>
                </a:cubicBezTo>
                <a:cubicBezTo>
                  <a:pt x="1679993" y="2383111"/>
                  <a:pt x="1645715" y="2403408"/>
                  <a:pt x="1421744" y="2347415"/>
                </a:cubicBezTo>
                <a:cubicBezTo>
                  <a:pt x="1402007" y="2342481"/>
                  <a:pt x="1406655" y="2309100"/>
                  <a:pt x="1394448" y="2292824"/>
                </a:cubicBezTo>
                <a:cubicBezTo>
                  <a:pt x="1379007" y="2272236"/>
                  <a:pt x="1360445" y="2253674"/>
                  <a:pt x="1339857" y="2238233"/>
                </a:cubicBezTo>
                <a:cubicBezTo>
                  <a:pt x="1307729" y="2214137"/>
                  <a:pt x="1236405" y="2194651"/>
                  <a:pt x="1203379" y="2183642"/>
                </a:cubicBezTo>
                <a:cubicBezTo>
                  <a:pt x="1185182" y="2165445"/>
                  <a:pt x="1164229" y="2149639"/>
                  <a:pt x="1148788" y="2129051"/>
                </a:cubicBezTo>
                <a:cubicBezTo>
                  <a:pt x="1136581" y="2112775"/>
                  <a:pt x="1123870" y="2094665"/>
                  <a:pt x="1121493" y="2074460"/>
                </a:cubicBezTo>
                <a:cubicBezTo>
                  <a:pt x="1105511" y="1938616"/>
                  <a:pt x="1117968" y="1799726"/>
                  <a:pt x="1094197" y="1665027"/>
                </a:cubicBezTo>
                <a:cubicBezTo>
                  <a:pt x="1084830" y="1611947"/>
                  <a:pt x="990712" y="1594138"/>
                  <a:pt x="957720" y="1583141"/>
                </a:cubicBezTo>
                <a:cubicBezTo>
                  <a:pt x="866735" y="1592239"/>
                  <a:pt x="774174" y="1591277"/>
                  <a:pt x="684765" y="1610436"/>
                </a:cubicBezTo>
                <a:cubicBezTo>
                  <a:pt x="644978" y="1618962"/>
                  <a:pt x="575582" y="1665027"/>
                  <a:pt x="575582" y="1665027"/>
                </a:cubicBezTo>
                <a:cubicBezTo>
                  <a:pt x="557385" y="1683224"/>
                  <a:pt x="535266" y="1698206"/>
                  <a:pt x="520991" y="1719618"/>
                </a:cubicBezTo>
                <a:cubicBezTo>
                  <a:pt x="454760" y="1818964"/>
                  <a:pt x="495255" y="1820806"/>
                  <a:pt x="411809" y="1883391"/>
                </a:cubicBezTo>
                <a:cubicBezTo>
                  <a:pt x="395533" y="1895598"/>
                  <a:pt x="376519" y="1904253"/>
                  <a:pt x="357218" y="1910687"/>
                </a:cubicBezTo>
                <a:cubicBezTo>
                  <a:pt x="321629" y="1922550"/>
                  <a:pt x="284430" y="1928884"/>
                  <a:pt x="248036" y="1937982"/>
                </a:cubicBezTo>
                <a:cubicBezTo>
                  <a:pt x="184347" y="1928884"/>
                  <a:pt x="118002" y="1931032"/>
                  <a:pt x="56968" y="1910687"/>
                </a:cubicBezTo>
                <a:cubicBezTo>
                  <a:pt x="32554" y="1902549"/>
                  <a:pt x="6016" y="1881572"/>
                  <a:pt x="2377" y="1856096"/>
                </a:cubicBezTo>
                <a:cubicBezTo>
                  <a:pt x="-9054" y="1776084"/>
                  <a:pt x="21147" y="1707104"/>
                  <a:pt x="84263" y="1665027"/>
                </a:cubicBezTo>
                <a:cubicBezTo>
                  <a:pt x="118119" y="1642456"/>
                  <a:pt x="193445" y="1610436"/>
                  <a:pt x="193445" y="1610436"/>
                </a:cubicBezTo>
                <a:cubicBezTo>
                  <a:pt x="258634" y="1618585"/>
                  <a:pt x="394281" y="1610938"/>
                  <a:pt x="466400" y="1665027"/>
                </a:cubicBezTo>
                <a:cubicBezTo>
                  <a:pt x="486988" y="1680468"/>
                  <a:pt x="500896" y="1703542"/>
                  <a:pt x="520991" y="1719618"/>
                </a:cubicBezTo>
                <a:cubicBezTo>
                  <a:pt x="546608" y="1740111"/>
                  <a:pt x="577970" y="1752860"/>
                  <a:pt x="602878" y="1774209"/>
                </a:cubicBezTo>
                <a:cubicBezTo>
                  <a:pt x="641956" y="1807704"/>
                  <a:pt x="712060" y="1883391"/>
                  <a:pt x="712060" y="1883391"/>
                </a:cubicBezTo>
                <a:cubicBezTo>
                  <a:pt x="721159" y="1910687"/>
                  <a:pt x="728022" y="1938832"/>
                  <a:pt x="739356" y="1965278"/>
                </a:cubicBezTo>
                <a:cubicBezTo>
                  <a:pt x="755385" y="2002678"/>
                  <a:pt x="793947" y="2074460"/>
                  <a:pt x="793947" y="2074460"/>
                </a:cubicBezTo>
                <a:cubicBezTo>
                  <a:pt x="831410" y="2374167"/>
                  <a:pt x="838797" y="2321035"/>
                  <a:pt x="793947" y="2702257"/>
                </a:cubicBezTo>
                <a:cubicBezTo>
                  <a:pt x="791570" y="2722463"/>
                  <a:pt x="775750" y="2738651"/>
                  <a:pt x="766651" y="2756848"/>
                </a:cubicBezTo>
                <a:cubicBezTo>
                  <a:pt x="753211" y="2837491"/>
                  <a:pt x="739208" y="2948360"/>
                  <a:pt x="712060" y="3029803"/>
                </a:cubicBezTo>
                <a:cubicBezTo>
                  <a:pt x="705626" y="3049104"/>
                  <a:pt x="693863" y="3066197"/>
                  <a:pt x="684765" y="3084394"/>
                </a:cubicBezTo>
                <a:cubicBezTo>
                  <a:pt x="712884" y="3393706"/>
                  <a:pt x="611564" y="3384645"/>
                  <a:pt x="739356" y="3384645"/>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Friar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414</TotalTime>
  <Words>1310</Words>
  <Application>Microsoft Office PowerPoint</Application>
  <PresentationFormat>On-screen Show (16:9)</PresentationFormat>
  <Paragraphs>132</Paragraphs>
  <Slides>25</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Sniglet</vt:lpstr>
      <vt:lpstr>Dosis</vt:lpstr>
      <vt:lpstr>Arial</vt:lpstr>
      <vt:lpstr>Friar template</vt:lpstr>
      <vt:lpstr>Continuous Line  Robots and Art</vt:lpstr>
      <vt:lpstr>D O N U T</vt:lpstr>
      <vt:lpstr>              D electable         go O d               N om nom delicio U s                T asty</vt:lpstr>
      <vt:lpstr>frie D     d O ugh rou N d      s U gar pas T ry</vt:lpstr>
      <vt:lpstr>E U R O P A </vt:lpstr>
      <vt:lpstr>            ic E               j U piter              c R acks                 O cean telesco P e        NAS A</vt:lpstr>
      <vt:lpstr>PowerPoint Presentation</vt:lpstr>
      <vt:lpstr>PowerPoint Presentation</vt:lpstr>
      <vt:lpstr>PowerPoint Presentation</vt:lpstr>
      <vt:lpstr>PowerPoint Presentation</vt:lpstr>
      <vt:lpstr>The technique used is called a continuous line drawing.   What does it mean to be continuous?   What is a line?   </vt:lpstr>
      <vt:lpstr>In math, a line is the connection of two points.   In art, a line is a point moving through space.   The robot created a continuous line as it traversed the maze. </vt:lpstr>
      <vt:lpstr>Is this a line? </vt:lpstr>
      <vt:lpstr>Is this a line? </vt:lpstr>
      <vt:lpstr>Examples of lines in art </vt:lpstr>
      <vt:lpstr>Pablo Picasso!</vt:lpstr>
      <vt:lpstr>Pablo Picasso!</vt:lpstr>
      <vt:lpstr>Pablo Picasso!</vt:lpstr>
      <vt:lpstr>Pablo Picasso!</vt:lpstr>
      <vt:lpstr>Picasso’s Continuous Line Drawings</vt:lpstr>
      <vt:lpstr>PowerPoint Presentation</vt:lpstr>
      <vt:lpstr>Try it on your paper! </vt:lpstr>
      <vt:lpstr>Try it with your opposite hand!</vt:lpstr>
      <vt:lpstr>Make an original! </vt:lpstr>
      <vt:lpstr>Let’s reflect!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Continuous Line Robots</dc:title>
  <dc:creator>Denise</dc:creator>
  <cp:lastModifiedBy>D C</cp:lastModifiedBy>
  <cp:revision>38</cp:revision>
  <dcterms:modified xsi:type="dcterms:W3CDTF">2026-01-14T22:58:37Z</dcterms:modified>
</cp:coreProperties>
</file>