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7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3735D-14AA-4372-80AC-9D7055F1E053}" type="datetimeFigureOut">
              <a:rPr lang="en-US"/>
              <a:pPr>
                <a:defRPr/>
              </a:pPr>
              <a:t>8/6/2009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01004-EAB5-4CCF-A5D8-4374694F99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C7C4F-2DE1-4877-AE0C-FCC32D2377D2}" type="datetimeFigureOut">
              <a:rPr lang="en-US"/>
              <a:pPr>
                <a:defRPr/>
              </a:pPr>
              <a:t>8/6/2009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6BFB9-BB6C-4B03-9DA3-FDED376667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7AEAA-28D0-4414-B888-B0B15AD031A2}" type="datetimeFigureOut">
              <a:rPr lang="en-US"/>
              <a:pPr>
                <a:defRPr/>
              </a:pPr>
              <a:t>8/6/2009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02937-C766-4392-B1FE-A6D64E5679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C5EA0-983F-4AB3-AEF6-625F42AE0B8A}" type="datetimeFigureOut">
              <a:rPr lang="en-US"/>
              <a:pPr>
                <a:defRPr/>
              </a:pPr>
              <a:t>8/6/2009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54A1-A88A-4E63-AB50-1DE2DA0BB3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070FA-A3F1-4F77-9BB2-98B880F81C3C}" type="datetimeFigureOut">
              <a:rPr lang="en-US"/>
              <a:pPr>
                <a:defRPr/>
              </a:pPr>
              <a:t>8/6/2009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BF89B-3E89-422D-ACD7-C9A788620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F70B2-ECA3-45D7-8CAA-3CFD2EEA756C}" type="datetimeFigureOut">
              <a:rPr lang="en-US"/>
              <a:pPr>
                <a:defRPr/>
              </a:pPr>
              <a:t>8/6/2009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04032-2A14-498D-AF24-1B8BC03B26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697C6-7EFD-41E6-86FA-CF07E6D990B2}" type="datetimeFigureOut">
              <a:rPr lang="en-US"/>
              <a:pPr>
                <a:defRPr/>
              </a:pPr>
              <a:t>8/6/2009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1A653-ABB1-4D5B-B051-67216C3C6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4EED8-57CA-4E2B-9200-5B52C94E71BF}" type="datetimeFigureOut">
              <a:rPr lang="en-US"/>
              <a:pPr>
                <a:defRPr/>
              </a:pPr>
              <a:t>8/6/2009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8857A-32B9-4E89-841F-DEBDC1CCA3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34EA-138A-4B44-A788-1D35528376F6}" type="datetimeFigureOut">
              <a:rPr lang="en-US"/>
              <a:pPr>
                <a:defRPr/>
              </a:pPr>
              <a:t>8/6/2009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7A8D8-E437-4FCE-999C-9C1D0F2C7A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09B92-6A12-4901-9E4D-D83B0C71DE1F}" type="datetimeFigureOut">
              <a:rPr lang="en-US"/>
              <a:pPr>
                <a:defRPr/>
              </a:pPr>
              <a:t>8/6/2009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96B40-B413-4C64-83AC-823640B8E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8F3F7-049B-4CB3-A502-05B0F87E5C3E}" type="datetimeFigureOut">
              <a:rPr lang="en-US"/>
              <a:pPr>
                <a:defRPr/>
              </a:pPr>
              <a:t>8/6/2009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A7B9A-4B64-41C5-A56C-00CF1D277E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0AFB94-BC81-4CA3-9095-3EF031ADC7CD}" type="datetimeFigureOut">
              <a:rPr lang="en-US"/>
              <a:pPr>
                <a:defRPr/>
              </a:pPr>
              <a:t>8/6/2009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38DE21D-A491-41ED-994A-AF8045F7D0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r>
              <a:rPr lang="en-US" sz="3600" smtClean="0"/>
              <a:t>Net - Zero Energy Classroom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953000" y="1143000"/>
            <a:ext cx="39624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-875506" y="5218906"/>
            <a:ext cx="26670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57200" y="1143000"/>
            <a:ext cx="4495800" cy="27432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57200" y="3886200"/>
            <a:ext cx="487680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953000" y="3810000"/>
            <a:ext cx="39624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57200" y="6553200"/>
            <a:ext cx="48768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5334000" y="3810000"/>
            <a:ext cx="3581400" cy="27432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457200" y="3810000"/>
            <a:ext cx="4495800" cy="27432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7582694" y="2475706"/>
            <a:ext cx="26670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3617913" y="2476500"/>
            <a:ext cx="2668588" cy="158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 flipH="1" flipV="1">
            <a:off x="4800601" y="3200400"/>
            <a:ext cx="1219200" cy="317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410200" y="2590800"/>
            <a:ext cx="6096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5410994" y="3199606"/>
            <a:ext cx="12192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 flipV="1">
            <a:off x="5867400" y="3276600"/>
            <a:ext cx="76200" cy="76200"/>
          </a:xfrm>
          <a:prstGeom prst="ellipse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7" name="Straight Connector 56"/>
          <p:cNvCxnSpPr/>
          <p:nvPr/>
        </p:nvCxnSpPr>
        <p:spPr>
          <a:xfrm rot="5400000">
            <a:off x="4002087" y="5218113"/>
            <a:ext cx="2665413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10800000" flipV="1">
            <a:off x="5334000" y="1143000"/>
            <a:ext cx="3581400" cy="2743200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22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5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Net - Zero Energy Classroom</vt:lpstr>
    </vt:vector>
  </TitlesOfParts>
  <Company>University of Colorado at Boulder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Zero – Energy Classroom</dc:title>
  <dc:creator>ltll</dc:creator>
  <cp:lastModifiedBy> </cp:lastModifiedBy>
  <cp:revision>27</cp:revision>
  <dcterms:created xsi:type="dcterms:W3CDTF">2008-09-03T00:03:28Z</dcterms:created>
  <dcterms:modified xsi:type="dcterms:W3CDTF">2009-08-07T00:02:41Z</dcterms:modified>
</cp:coreProperties>
</file>