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9144000" cy="5143500" type="screen16x9"/>
  <p:notesSz cx="6858000" cy="9144000"/>
  <p:embeddedFontLst>
    <p:embeddedFont>
      <p:font typeface="Open Sans" panose="020B0606030504020204" pitchFamily="34" charset="0"/>
      <p:regular r:id="rId5"/>
      <p:bold r:id="rId6"/>
      <p:italic r:id="rId7"/>
      <p:boldItalic r:id="rId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2" roundtripDataSignature="AMtx7mjWCdBD04DYOw9EzR9W+kKITLeM/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800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5" Type="http://schemas.openxmlformats.org/officeDocument/2006/relationships/font" Target="fonts/font1.fntdata"/><Relationship Id="rId15" Type="http://schemas.openxmlformats.org/officeDocument/2006/relationships/theme" Target="theme/theme1.xml"/><Relationship Id="rId4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" name="Google Shape;6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1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"/>
          <p:cNvPicPr preferRelativeResize="0"/>
          <p:nvPr/>
        </p:nvPicPr>
        <p:blipFill rotWithShape="1">
          <a:blip r:embed="rId3">
            <a:alphaModFix amt="37000"/>
          </a:blip>
          <a:srcRect t="4924" b="-5447"/>
          <a:stretch/>
        </p:blipFill>
        <p:spPr>
          <a:xfrm>
            <a:off x="-46375" y="0"/>
            <a:ext cx="9190377" cy="5438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7449" y="1078785"/>
            <a:ext cx="7649102" cy="1174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0536" y="4663675"/>
            <a:ext cx="8822928" cy="40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84463" y="2670200"/>
            <a:ext cx="8175075" cy="8139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"/>
          <p:cNvSpPr txBox="1"/>
          <p:nvPr/>
        </p:nvSpPr>
        <p:spPr>
          <a:xfrm>
            <a:off x="863100" y="2924338"/>
            <a:ext cx="74178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Edible Rovers</a:t>
            </a:r>
            <a:endParaRPr sz="1600" b="1" i="0" u="none" strike="noStrike" cap="none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Spirit and Opportunity Rover</a:t>
            </a:r>
            <a:br>
              <a:rPr lang="en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" name="Google Shape;64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2"/>
          <p:cNvSpPr txBox="1"/>
          <p:nvPr/>
        </p:nvSpPr>
        <p:spPr>
          <a:xfrm>
            <a:off x="6040800" y="1419200"/>
            <a:ext cx="2791500" cy="7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Photos should be a </a:t>
            </a:r>
            <a:endParaRPr sz="14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square like this.</a:t>
            </a:r>
            <a:endParaRPr sz="14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7" name="Google Shape;67;p2"/>
          <p:cNvSpPr txBox="1"/>
          <p:nvPr/>
        </p:nvSpPr>
        <p:spPr>
          <a:xfrm>
            <a:off x="1571077" y="4332113"/>
            <a:ext cx="6001846" cy="5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lnSpc>
                <a:spcPct val="115000"/>
              </a:lnSpc>
              <a:buSzPts val="1100"/>
            </a:pPr>
            <a:r>
              <a:rPr lang="fr-FR" sz="1100" dirty="0">
                <a:solidFill>
                  <a:schemeClr val="bg1">
                    <a:lumMod val="6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Image Source: http://marsrovers.jpl.nasa.gov/mission/spacecraft_surface_rover.html </a:t>
            </a:r>
            <a:endParaRPr sz="1100" b="0" i="0" u="none" strike="noStrike" cap="none" dirty="0">
              <a:solidFill>
                <a:schemeClr val="bg1">
                  <a:lumMod val="6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"/>
            </a:endParaRPr>
          </a:p>
        </p:txBody>
      </p:sp>
      <p:pic>
        <p:nvPicPr>
          <p:cNvPr id="3" name="Picture 2" descr="A screenshot of a video game&#10;&#10;Description automatically generated">
            <a:extLst>
              <a:ext uri="{FF2B5EF4-FFF2-40B4-BE49-F238E27FC236}">
                <a16:creationId xmlns:a16="http://schemas.microsoft.com/office/drawing/2014/main" id="{1DB44B03-055B-4C83-9F73-6384F76428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0792" y="883339"/>
            <a:ext cx="4049670" cy="346242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37</Words>
  <Application>Microsoft Office PowerPoint</Application>
  <PresentationFormat>On-screen Show (16:9)</PresentationFormat>
  <Paragraphs>5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Open Sans</vt:lpstr>
      <vt:lpstr>Arial</vt:lpstr>
      <vt:lpstr>Simple Light</vt:lpstr>
      <vt:lpstr>PowerPoint Presentation</vt:lpstr>
      <vt:lpstr>Spirit and Opportunity Rover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Jacob Lawrence</dc:creator>
  <cp:lastModifiedBy>Jacob Lawrence</cp:lastModifiedBy>
  <cp:revision>2</cp:revision>
  <dcterms:modified xsi:type="dcterms:W3CDTF">2021-05-17T22:02:35Z</dcterms:modified>
</cp:coreProperties>
</file>