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63" r:id="rId5"/>
    <p:sldId id="264" r:id="rId6"/>
    <p:sldId id="265" r:id="rId7"/>
    <p:sldId id="266" r:id="rId8"/>
    <p:sldId id="267" r:id="rId9"/>
  </p:sldIdLst>
  <p:sldSz cx="9144000" cy="5143500" type="screen16x9"/>
  <p:notesSz cx="6858000" cy="9144000"/>
  <p:embeddedFontLst>
    <p:embeddedFont>
      <p:font typeface="Open Sans" panose="020B0604020202020204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6" d="100"/>
          <a:sy n="116" d="100"/>
        </p:scale>
        <p:origin x="75" y="7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ia.gov/state/?sid=US" TargetMode="External"/><Relationship Id="rId2" Type="http://schemas.openxmlformats.org/officeDocument/2006/relationships/hyperlink" Target="https://www.eia.gov/totalenergy/data/annual/index.php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7449" y="1078785"/>
            <a:ext cx="7649102" cy="117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US Energy Graphs</a:t>
            </a: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6040800" y="1419200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Photos should be a 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square like this.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</a:t>
            </a:r>
            <a:endParaRPr sz="11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4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8" name="Picture 17" descr="A close up of a map&#10;&#10;Description automatically generated">
            <a:extLst>
              <a:ext uri="{FF2B5EF4-FFF2-40B4-BE49-F238E27FC236}">
                <a16:creationId xmlns:a16="http://schemas.microsoft.com/office/drawing/2014/main" id="{37EA838E-C703-4E4C-B6CD-8D4B4A2F41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833" y="219059"/>
            <a:ext cx="7717464" cy="415523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1744EDE-FE42-4DA5-B42F-6D27BB746636}"/>
              </a:ext>
            </a:extLst>
          </p:cNvPr>
          <p:cNvSpPr txBox="1"/>
          <p:nvPr/>
        </p:nvSpPr>
        <p:spPr>
          <a:xfrm>
            <a:off x="2784389" y="172994"/>
            <a:ext cx="19976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US Energy Flow 2018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/>
          <p:nvPr/>
        </p:nvSpPr>
        <p:spPr>
          <a:xfrm>
            <a:off x="6040800" y="1419200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Photos should be a 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square like this.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</a:t>
            </a:r>
            <a:endParaRPr sz="11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4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7F09F70-0B07-4D74-945C-A8FA32A4B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A close up of a map&#10;&#10;Description automatically generated">
            <a:extLst>
              <a:ext uri="{FF2B5EF4-FFF2-40B4-BE49-F238E27FC236}">
                <a16:creationId xmlns:a16="http://schemas.microsoft.com/office/drawing/2014/main" id="{28E249E6-937A-4C75-8B01-9F67EB20D7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35" y="188101"/>
            <a:ext cx="9110729" cy="4767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596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6040800" y="1419200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Photos should be a 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square like this.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</a:t>
            </a:r>
            <a:endParaRPr sz="11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4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7F09F70-0B07-4D74-945C-A8FA32A4B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2F8F671C-48DD-4AF0-8D8D-61CAEB9286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2804"/>
            <a:ext cx="9144000" cy="5057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064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/>
          <p:nvPr/>
        </p:nvSpPr>
        <p:spPr>
          <a:xfrm>
            <a:off x="6040800" y="1419200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Photos should be a 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square like this.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</a:t>
            </a:r>
            <a:endParaRPr sz="11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4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" name="Picture 3" descr="A close up of a map&#10;&#10;Description automatically generated">
            <a:extLst>
              <a:ext uri="{FF2B5EF4-FFF2-40B4-BE49-F238E27FC236}">
                <a16:creationId xmlns:a16="http://schemas.microsoft.com/office/drawing/2014/main" id="{6A5A59A4-1B10-4A8A-801C-42805F0225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494" y="0"/>
            <a:ext cx="786701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575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/>
          <p:nvPr/>
        </p:nvSpPr>
        <p:spPr>
          <a:xfrm>
            <a:off x="6040800" y="1419200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Photos should be a 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square like this.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</a:t>
            </a:r>
            <a:endParaRPr sz="11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4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7F09F70-0B07-4D74-945C-A8FA32A4B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A close up of a map&#10;&#10;Description automatically generated">
            <a:extLst>
              <a:ext uri="{FF2B5EF4-FFF2-40B4-BE49-F238E27FC236}">
                <a16:creationId xmlns:a16="http://schemas.microsoft.com/office/drawing/2014/main" id="{9D4258AA-C77D-4B61-883A-DB2FC5A92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734" y="0"/>
            <a:ext cx="840653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058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6040800" y="1419200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Photos should be a 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square like this.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</a:t>
            </a:r>
            <a:endParaRPr sz="11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4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C64F77B2-29F6-4A21-B0A1-F1C5346F00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7212"/>
            <a:ext cx="9144000" cy="37490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F21BAEB-73F4-445E-8966-5CD42F6AFDB4}"/>
              </a:ext>
            </a:extLst>
          </p:cNvPr>
          <p:cNvSpPr txBox="1"/>
          <p:nvPr/>
        </p:nvSpPr>
        <p:spPr>
          <a:xfrm>
            <a:off x="2784389" y="172994"/>
            <a:ext cx="3211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US Energy Consumption by State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686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26F3C-10DC-4969-A637-3072335DE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Sources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291D49-7F25-4D1C-80D9-0BBD261A1B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150" y="1152524"/>
            <a:ext cx="6172028" cy="1175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en-US" sz="1400" dirty="0"/>
              <a:t>Energy Information Administration, U.S. Department of Energy, </a:t>
            </a:r>
          </a:p>
          <a:p>
            <a:pPr marL="114300" indent="0">
              <a:buNone/>
            </a:pPr>
            <a:r>
              <a:rPr lang="en-US" sz="1400" dirty="0">
                <a:hlinkClick r:id="rId2"/>
              </a:rPr>
              <a:t>https://www.eia.gov/totalenergy/data/annual/index.php</a:t>
            </a:r>
            <a:r>
              <a:rPr lang="en-US" sz="1400" dirty="0"/>
              <a:t> and </a:t>
            </a:r>
            <a:r>
              <a:rPr lang="en-US" sz="1400" dirty="0">
                <a:hlinkClick r:id="rId3"/>
              </a:rPr>
              <a:t>https://www.eia.gov/state/?sid=US</a:t>
            </a:r>
            <a:endParaRPr lang="en-US" sz="1400" dirty="0"/>
          </a:p>
          <a:p>
            <a:pPr marL="114300" indent="0">
              <a:buNone/>
            </a:pPr>
            <a:r>
              <a:rPr lang="en-US" sz="1400" dirty="0"/>
              <a:t>Accessed: July 25, 2020</a:t>
            </a:r>
          </a:p>
        </p:txBody>
      </p:sp>
      <p:pic>
        <p:nvPicPr>
          <p:cNvPr id="5" name="Google Shape;64;p14">
            <a:extLst>
              <a:ext uri="{FF2B5EF4-FFF2-40B4-BE49-F238E27FC236}">
                <a16:creationId xmlns:a16="http://schemas.microsoft.com/office/drawing/2014/main" id="{D86A44DA-38F3-422C-AB1E-1DB85EF13B1F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839803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158</Words>
  <Application>Microsoft Office PowerPoint</Application>
  <PresentationFormat>On-screen Show (16:9)</PresentationFormat>
  <Paragraphs>43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Open Sans</vt:lpstr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Joan Tisdale</cp:lastModifiedBy>
  <cp:revision>5</cp:revision>
  <dcterms:modified xsi:type="dcterms:W3CDTF">2020-07-25T20:03:58Z</dcterms:modified>
</cp:coreProperties>
</file>