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Lst>
  <p:sldSz cy="5143500" cx="9144000"/>
  <p:notesSz cx="6858000" cy="9144000"/>
  <p:embeddedFontLst>
    <p:embeddedFont>
      <p:font typeface="Montserrat"/>
      <p:regular r:id="rId63"/>
      <p:bold r:id="rId64"/>
      <p:italic r:id="rId65"/>
      <p:boldItalic r:id="rId66"/>
    </p:embeddedFont>
    <p:embeddedFont>
      <p:font typeface="Indie Flower"/>
      <p:regular r:id="rId67"/>
    </p:embeddedFont>
    <p:embeddedFont>
      <p:font typeface="Kreon"/>
      <p:regular r:id="rId68"/>
      <p:bold r:id="rId6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font" Target="fonts/Montserrat-bold.fntdata"/><Relationship Id="rId63" Type="http://schemas.openxmlformats.org/officeDocument/2006/relationships/font" Target="fonts/Montserrat-regular.fntdata"/><Relationship Id="rId22" Type="http://schemas.openxmlformats.org/officeDocument/2006/relationships/slide" Target="slides/slide17.xml"/><Relationship Id="rId66" Type="http://schemas.openxmlformats.org/officeDocument/2006/relationships/font" Target="fonts/Montserrat-boldItalic.fntdata"/><Relationship Id="rId21" Type="http://schemas.openxmlformats.org/officeDocument/2006/relationships/slide" Target="slides/slide16.xml"/><Relationship Id="rId65" Type="http://schemas.openxmlformats.org/officeDocument/2006/relationships/font" Target="fonts/Montserrat-italic.fntdata"/><Relationship Id="rId24" Type="http://schemas.openxmlformats.org/officeDocument/2006/relationships/slide" Target="slides/slide19.xml"/><Relationship Id="rId68" Type="http://schemas.openxmlformats.org/officeDocument/2006/relationships/font" Target="fonts/Kreon-regular.fntdata"/><Relationship Id="rId23" Type="http://schemas.openxmlformats.org/officeDocument/2006/relationships/slide" Target="slides/slide18.xml"/><Relationship Id="rId67" Type="http://schemas.openxmlformats.org/officeDocument/2006/relationships/font" Target="fonts/IndieFlower-regular.fntdata"/><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font" Target="fonts/Kreon-bold.fntdata"/><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blog.tinkercad.com/tag/teachers-parents"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res.cloudinary.com/engineering-com/image/upload/w_640,h_640,c_limit,q_auto,f_auto/bigstock-Female-Engineer-Using-CAD-Syst-98580293_rfhmuh.jpg" TargetMode="External"/><Relationship Id="rId3" Type="http://schemas.openxmlformats.org/officeDocument/2006/relationships/hyperlink" Target="https://damassets.autodesk.net/content/dam/autodesk/www/solutions/cad-software/mechanical-engineers-thumb-600x300.jpg" TargetMode="External"/><Relationship Id="rId4" Type="http://schemas.openxmlformats.org/officeDocument/2006/relationships/hyperlink" Target="https://www.techopedia.com/definition/2063/computer-aided-design-cad" TargetMode="Externa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mapeihome.com/calculating-total-area" TargetMode="Externa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quora.com/What-is-the-length-of-a-rectangular-prism-How-is-this-determined" TargetMode="Externa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theschoolrun.com/what-are-the-names-of-2d-and-3d-shapes"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0" name="Google Shape;90;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2b5482d833b_0_3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3" name="Google Shape;193;g2b5482d833b_0_30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2b5482d833b_0_2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1" name="Google Shape;201;g2b5482d833b_0_29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
                <a:solidFill>
                  <a:schemeClr val="dk1"/>
                </a:solidFill>
              </a:rPr>
              <a:t>.</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2b5482d833b_0_2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0" name="Google Shape;210;g2b5482d833b_0_27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9" name="Google Shape;219;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
                <a:solidFill>
                  <a:schemeClr val="dk1"/>
                </a:solidFill>
              </a:rPr>
              <a:t>Direct students to Tinkercad.com&gt;Tinker (top menu bar)&gt;3D Design&gt;login or join classroom and enter code generated by the teacher&gt;start “tinkering”&gt;Designs&gt;3D Designs&gt;Create</a:t>
            </a:r>
            <a:endParaRPr>
              <a:solidFill>
                <a:schemeClr val="dk1"/>
              </a:solidFill>
            </a:endParaRPr>
          </a:p>
          <a:p>
            <a:pPr indent="0" lvl="0" marL="0" rtl="0" algn="l">
              <a:spcBef>
                <a:spcPts val="0"/>
              </a:spcBef>
              <a:spcAft>
                <a:spcPts val="0"/>
              </a:spcAft>
              <a:buSzPts val="1100"/>
              <a:buNone/>
            </a:pPr>
            <a:r>
              <a:t/>
            </a:r>
            <a:endParaRPr/>
          </a:p>
          <a:p>
            <a:pPr indent="0" lvl="0" marL="0" rtl="0" algn="l">
              <a:spcBef>
                <a:spcPts val="0"/>
              </a:spcBef>
              <a:spcAft>
                <a:spcPts val="0"/>
              </a:spcAft>
              <a:buSzPts val="1100"/>
              <a:buNone/>
            </a:pPr>
            <a:r>
              <a:rPr lang="en"/>
              <a:t>Teachers &amp; Parents Tinkercad blog:</a:t>
            </a:r>
            <a:endParaRPr/>
          </a:p>
          <a:p>
            <a:pPr indent="0" lvl="0" marL="0" rtl="0" algn="l">
              <a:lnSpc>
                <a:spcPct val="100000"/>
              </a:lnSpc>
              <a:spcBef>
                <a:spcPts val="0"/>
              </a:spcBef>
              <a:spcAft>
                <a:spcPts val="0"/>
              </a:spcAft>
              <a:buSzPts val="1100"/>
              <a:buNone/>
            </a:pPr>
            <a:r>
              <a:rPr lang="en" u="sng">
                <a:solidFill>
                  <a:srgbClr val="0000FF"/>
                </a:solidFill>
                <a:hlinkClick r:id="rId2">
                  <a:extLst>
                    <a:ext uri="{A12FA001-AC4F-418D-AE19-62706E023703}">
                      <ahyp:hlinkClr val="tx"/>
                    </a:ext>
                  </a:extLst>
                </a:hlinkClick>
              </a:rPr>
              <a:t>https://blog.tinkercad.com/tag/teachers-parents</a:t>
            </a:r>
            <a:endParaRPr>
              <a:solidFill>
                <a:srgbClr val="0000FF"/>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8" name="Google Shape;228;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Give the class a “tour” of the Tinkercad interface.</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8" name="Google Shape;238;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Give the class a “tour” of the Tinkercad interface.</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7" name="Google Shape;247;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Give the class a “tour” of the Tinkercad interface.</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6" name="Google Shape;256;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Give the class a “tour” of the Tinkercad interface.</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5" name="Google Shape;265;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Give the class a “tour” of the Tinkercad interface.</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4" name="Google Shape;274;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Give the class a “tour” of the Tinkercad interface.</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8" name="Google Shape;98;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Ask </a:t>
            </a:r>
            <a:r>
              <a:rPr lang="en"/>
              <a:t>students</a:t>
            </a:r>
            <a:r>
              <a:rPr lang="en"/>
              <a:t> what they think CAD stands for, and any examples of CAD used in the world around them.</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3" name="Google Shape;283;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Give the class a “tour” of the Tinkercad interface.</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2" name="Google Shape;292;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Give the class a “tour” of the Tinkercad interface.</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1" name="Google Shape;301;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Give the class a “tour” of the Tinkercad interface.</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0" name="Google Shape;310;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Give the class a “tour” of the Tinkercad interface.</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9" name="Google Shape;319;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Give the class a “tour” of the Tinkercad interface.</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8" name="Google Shape;328;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Give the class a “tour” of the Tinkercad interface.</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p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7" name="Google Shape;337;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Give the class a “tour” of the Tinkercad interface.</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p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7" name="Google Shape;347;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Give the class a “tour” of the Tinkercad interface.</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p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6" name="Google Shape;356;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Give the class a “tour” of the Tinkercad interface.</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p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4" name="Google Shape;364;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Give the class a “tour” of the Tinkercad interface.</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7" name="Google Shape;107;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solidFill>
                  <a:srgbClr val="333333"/>
                </a:solidFill>
              </a:rPr>
              <a:t>Bottom image </a:t>
            </a:r>
            <a:r>
              <a:rPr lang="en" u="sng">
                <a:solidFill>
                  <a:schemeClr val="hlink"/>
                </a:solidFill>
                <a:hlinkClick r:id="rId2"/>
              </a:rPr>
              <a:t>https://res.cloudinary.com/engineering-com/image/upload/w_640,h_640,c_limit,q_auto,f_auto/bigstock-Female-Engineer-Using-CAD-Syst-98580293_rfhmuh.jpg</a:t>
            </a:r>
            <a:endParaRPr>
              <a:solidFill>
                <a:srgbClr val="333333"/>
              </a:solidFill>
            </a:endParaRPr>
          </a:p>
          <a:p>
            <a:pPr indent="0" lvl="0" marL="0" rtl="0" algn="l">
              <a:lnSpc>
                <a:spcPct val="100000"/>
              </a:lnSpc>
              <a:spcBef>
                <a:spcPts val="0"/>
              </a:spcBef>
              <a:spcAft>
                <a:spcPts val="0"/>
              </a:spcAft>
              <a:buSzPts val="1100"/>
              <a:buNone/>
            </a:pPr>
            <a:r>
              <a:t/>
            </a:r>
            <a:endParaRPr>
              <a:solidFill>
                <a:srgbClr val="333333"/>
              </a:solidFill>
            </a:endParaRPr>
          </a:p>
          <a:p>
            <a:pPr indent="0" lvl="0" marL="0" rtl="0" algn="l">
              <a:lnSpc>
                <a:spcPct val="100000"/>
              </a:lnSpc>
              <a:spcBef>
                <a:spcPts val="0"/>
              </a:spcBef>
              <a:spcAft>
                <a:spcPts val="0"/>
              </a:spcAft>
              <a:buSzPts val="1100"/>
              <a:buNone/>
            </a:pPr>
            <a:r>
              <a:rPr lang="en">
                <a:solidFill>
                  <a:srgbClr val="333333"/>
                </a:solidFill>
              </a:rPr>
              <a:t>Top Image:</a:t>
            </a:r>
            <a:endParaRPr>
              <a:solidFill>
                <a:srgbClr val="333333"/>
              </a:solidFill>
            </a:endParaRPr>
          </a:p>
          <a:p>
            <a:pPr indent="0" lvl="0" marL="0" rtl="0" algn="l">
              <a:lnSpc>
                <a:spcPct val="100000"/>
              </a:lnSpc>
              <a:spcBef>
                <a:spcPts val="0"/>
              </a:spcBef>
              <a:spcAft>
                <a:spcPts val="0"/>
              </a:spcAft>
              <a:buSzPts val="1100"/>
              <a:buNone/>
            </a:pPr>
            <a:r>
              <a:rPr lang="en" u="sng">
                <a:solidFill>
                  <a:schemeClr val="hlink"/>
                </a:solidFill>
                <a:hlinkClick r:id="rId3"/>
              </a:rPr>
              <a:t>https://damassets.autodesk.net/content/dam/autodesk/www/solutions/cad-software/mechanical-engineers-thumb-600x300.jpg</a:t>
            </a:r>
            <a:endParaRPr>
              <a:solidFill>
                <a:srgbClr val="333333"/>
              </a:solidFill>
            </a:endParaRPr>
          </a:p>
          <a:p>
            <a:pPr indent="0" lvl="0" marL="0" rtl="0" algn="l">
              <a:lnSpc>
                <a:spcPct val="100000"/>
              </a:lnSpc>
              <a:spcBef>
                <a:spcPts val="0"/>
              </a:spcBef>
              <a:spcAft>
                <a:spcPts val="0"/>
              </a:spcAft>
              <a:buSzPts val="1100"/>
              <a:buNone/>
            </a:pPr>
            <a:r>
              <a:t/>
            </a:r>
            <a:endParaRPr>
              <a:solidFill>
                <a:srgbClr val="333333"/>
              </a:solidFill>
            </a:endParaRPr>
          </a:p>
          <a:p>
            <a:pPr indent="0" lvl="0" marL="0" rtl="0" algn="l">
              <a:lnSpc>
                <a:spcPct val="100000"/>
              </a:lnSpc>
              <a:spcBef>
                <a:spcPts val="0"/>
              </a:spcBef>
              <a:spcAft>
                <a:spcPts val="0"/>
              </a:spcAft>
              <a:buSzPts val="1100"/>
              <a:buNone/>
            </a:pPr>
            <a:r>
              <a:t/>
            </a:r>
            <a:endParaRPr>
              <a:solidFill>
                <a:srgbClr val="333333"/>
              </a:solidFill>
            </a:endParaRPr>
          </a:p>
          <a:p>
            <a:pPr indent="0" lvl="0" marL="0" rtl="0" algn="l">
              <a:lnSpc>
                <a:spcPct val="100000"/>
              </a:lnSpc>
              <a:spcBef>
                <a:spcPts val="0"/>
              </a:spcBef>
              <a:spcAft>
                <a:spcPts val="0"/>
              </a:spcAft>
              <a:buSzPts val="1100"/>
              <a:buNone/>
            </a:pPr>
            <a:r>
              <a:rPr lang="en">
                <a:solidFill>
                  <a:srgbClr val="333333"/>
                </a:solidFill>
              </a:rPr>
              <a:t>Text Techopedia.com:  </a:t>
            </a:r>
            <a:r>
              <a:rPr lang="en" u="sng">
                <a:solidFill>
                  <a:schemeClr val="hlink"/>
                </a:solidFill>
                <a:hlinkClick r:id="rId4"/>
              </a:rPr>
              <a:t>https://www.techopedia.com/definition/2063/computer-aided-design-cad</a:t>
            </a:r>
            <a:endParaRPr>
              <a:solidFill>
                <a:srgbClr val="333333"/>
              </a:solidFill>
            </a:endParaRPr>
          </a:p>
          <a:p>
            <a:pPr indent="0" lvl="0" marL="0" rtl="0" algn="l">
              <a:lnSpc>
                <a:spcPct val="100000"/>
              </a:lnSpc>
              <a:spcBef>
                <a:spcPts val="0"/>
              </a:spcBef>
              <a:spcAft>
                <a:spcPts val="0"/>
              </a:spcAft>
              <a:buSzPts val="1100"/>
              <a:buNone/>
            </a:pPr>
            <a:r>
              <a:t/>
            </a:r>
            <a:endParaRPr>
              <a:solidFill>
                <a:srgbClr val="333333"/>
              </a:solidFill>
            </a:endParaRPr>
          </a:p>
          <a:p>
            <a:pPr indent="0" lvl="0" marL="0" rtl="0" algn="l">
              <a:lnSpc>
                <a:spcPct val="100000"/>
              </a:lnSpc>
              <a:spcBef>
                <a:spcPts val="0"/>
              </a:spcBef>
              <a:spcAft>
                <a:spcPts val="0"/>
              </a:spcAft>
              <a:buSzPts val="1100"/>
              <a:buNone/>
            </a:pPr>
            <a:r>
              <a:rPr lang="en">
                <a:solidFill>
                  <a:srgbClr val="333333"/>
                </a:solidFill>
              </a:rPr>
              <a:t>Computer-aided design (CAD) is a computer technology that designs a product and documents the design process. CAD may facilitate the manufacturing process by transferring detailed diagrams of a product’s materials, processes, tolerances and dimensions with specific conventions for the product in question. It can be used to produce either two-dimensional or three-dimensional diagrams, which can then when rotated to be viewed from any angle, even from the inside looking out.</a:t>
            </a:r>
            <a:endParaRPr>
              <a:solidFill>
                <a:srgbClr val="333333"/>
              </a:solidFill>
            </a:endParaRPr>
          </a:p>
          <a:p>
            <a:pPr indent="0" lvl="0" marL="0" rtl="0" algn="l">
              <a:lnSpc>
                <a:spcPct val="100000"/>
              </a:lnSpc>
              <a:spcBef>
                <a:spcPts val="0"/>
              </a:spcBef>
              <a:spcAft>
                <a:spcPts val="0"/>
              </a:spcAft>
              <a:buSzPts val="1100"/>
              <a:buNone/>
            </a:pPr>
            <a:r>
              <a:t/>
            </a:r>
            <a:endParaRPr>
              <a:solidFill>
                <a:srgbClr val="333333"/>
              </a:solidFill>
            </a:endParaRPr>
          </a:p>
          <a:p>
            <a:pPr indent="0" lvl="0" marL="0" rtl="0" algn="l">
              <a:lnSpc>
                <a:spcPct val="115000"/>
              </a:lnSpc>
              <a:spcBef>
                <a:spcPts val="0"/>
              </a:spcBef>
              <a:spcAft>
                <a:spcPts val="0"/>
              </a:spcAft>
              <a:buSzPts val="1100"/>
              <a:buNone/>
            </a:pPr>
            <a:r>
              <a:rPr lang="en">
                <a:solidFill>
                  <a:srgbClr val="333333"/>
                </a:solidFill>
              </a:rPr>
              <a:t>CAD is used as follows:</a:t>
            </a:r>
            <a:endParaRPr>
              <a:solidFill>
                <a:srgbClr val="333333"/>
              </a:solidFill>
            </a:endParaRPr>
          </a:p>
          <a:p>
            <a:pPr indent="-298450" lvl="0" marL="457200" rtl="0" algn="l">
              <a:lnSpc>
                <a:spcPct val="115000"/>
              </a:lnSpc>
              <a:spcBef>
                <a:spcPts val="800"/>
              </a:spcBef>
              <a:spcAft>
                <a:spcPts val="0"/>
              </a:spcAft>
              <a:buClr>
                <a:srgbClr val="333333"/>
              </a:buClr>
              <a:buSzPts val="1100"/>
              <a:buAutoNum type="arabicPeriod"/>
            </a:pPr>
            <a:r>
              <a:rPr lang="en">
                <a:solidFill>
                  <a:srgbClr val="333333"/>
                </a:solidFill>
              </a:rPr>
              <a:t>To produce detailed engineering designs through 3-D and 2-D drawings of the physical components of manufactured products.</a:t>
            </a:r>
            <a:endParaRPr>
              <a:solidFill>
                <a:srgbClr val="333333"/>
              </a:solidFill>
            </a:endParaRPr>
          </a:p>
          <a:p>
            <a:pPr indent="-298450" lvl="0" marL="457200" rtl="0" algn="l">
              <a:lnSpc>
                <a:spcPct val="115000"/>
              </a:lnSpc>
              <a:spcBef>
                <a:spcPts val="0"/>
              </a:spcBef>
              <a:spcAft>
                <a:spcPts val="0"/>
              </a:spcAft>
              <a:buClr>
                <a:srgbClr val="333333"/>
              </a:buClr>
              <a:buSzPts val="1100"/>
              <a:buAutoNum type="arabicPeriod"/>
            </a:pPr>
            <a:r>
              <a:rPr lang="en">
                <a:solidFill>
                  <a:srgbClr val="333333"/>
                </a:solidFill>
              </a:rPr>
              <a:t>To create conceptual design, product layout, strength and dynamic analysis of assembly and the manufacturing processes themselves.</a:t>
            </a:r>
            <a:endParaRPr>
              <a:solidFill>
                <a:srgbClr val="333333"/>
              </a:solidFill>
            </a:endParaRPr>
          </a:p>
          <a:p>
            <a:pPr indent="-298450" lvl="0" marL="457200" rtl="0" algn="l">
              <a:lnSpc>
                <a:spcPct val="115000"/>
              </a:lnSpc>
              <a:spcBef>
                <a:spcPts val="0"/>
              </a:spcBef>
              <a:spcAft>
                <a:spcPts val="0"/>
              </a:spcAft>
              <a:buClr>
                <a:srgbClr val="333333"/>
              </a:buClr>
              <a:buSzPts val="1100"/>
              <a:buAutoNum type="arabicPeriod"/>
            </a:pPr>
            <a:r>
              <a:rPr lang="en">
                <a:solidFill>
                  <a:srgbClr val="333333"/>
                </a:solidFill>
              </a:rPr>
              <a:t>To prepare environmental impact reports, in which computer-aided designs are used in photographs to produce a rendering of the appearance when the new structures are built.</a:t>
            </a:r>
            <a:endParaRPr>
              <a:solidFill>
                <a:srgbClr val="333333"/>
              </a:solidFill>
            </a:endParaRPr>
          </a:p>
          <a:p>
            <a:pPr indent="0" lvl="0" marL="0" rtl="0" algn="l">
              <a:lnSpc>
                <a:spcPct val="100000"/>
              </a:lnSpc>
              <a:spcBef>
                <a:spcPts val="800"/>
              </a:spcBef>
              <a:spcAft>
                <a:spcPts val="0"/>
              </a:spcAft>
              <a:buSzPts val="1100"/>
              <a:buNone/>
            </a:pPr>
            <a:r>
              <a:rPr lang="en">
                <a:solidFill>
                  <a:srgbClr val="333333"/>
                </a:solidFill>
              </a:rPr>
              <a:t>CAD systems exist today for all of the major computer platforms, including Windows, Linux, Unix and Mac OS X. The user interface generally centers around a computer mouse, but a pen and digitizing graphic tablet can also be used. </a:t>
            </a:r>
            <a:endParaRPr>
              <a:solidFill>
                <a:srgbClr val="333333"/>
              </a:solidFill>
            </a:endParaRPr>
          </a:p>
          <a:p>
            <a:pPr indent="0" lvl="0" marL="0" rtl="0" algn="l">
              <a:lnSpc>
                <a:spcPct val="100000"/>
              </a:lnSpc>
              <a:spcBef>
                <a:spcPts val="0"/>
              </a:spcBef>
              <a:spcAft>
                <a:spcPts val="0"/>
              </a:spcAft>
              <a:buSzPts val="1100"/>
              <a:buNone/>
            </a:pPr>
            <a:r>
              <a:t/>
            </a:r>
            <a:endParaRPr>
              <a:solidFill>
                <a:srgbClr val="333333"/>
              </a:solidFill>
            </a:endParaRPr>
          </a:p>
          <a:p>
            <a:pPr indent="0" lvl="0" marL="0" rtl="0" algn="l">
              <a:lnSpc>
                <a:spcPct val="100000"/>
              </a:lnSpc>
              <a:spcBef>
                <a:spcPts val="0"/>
              </a:spcBef>
              <a:spcAft>
                <a:spcPts val="0"/>
              </a:spcAft>
              <a:buSzPts val="1100"/>
              <a:buNone/>
            </a:pPr>
            <a:r>
              <a:rPr lang="en">
                <a:solidFill>
                  <a:srgbClr val="333333"/>
                </a:solidFill>
              </a:rPr>
              <a:t>Most U.S. universities no longer require classes for producing hand drawings using protractors and compasses. Instead, there are many classes on different types of CAD software. Because hardware and software costs are decreasing, universities and manufacturers now train students how to use these high-level tools. These tools have also modified design workflows to make them more efficient, lowering these training costs even further. </a:t>
            </a:r>
            <a:endParaRPr>
              <a:solidFill>
                <a:srgbClr val="333333"/>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p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3" name="Google Shape;373;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Give the class a “tour” of the Tinkercad interface.</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p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2" name="Google Shape;382;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Give the class a “tour” of the Tinkercad interface.</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p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1" name="Google Shape;391;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1200">
              <a:solidFill>
                <a:srgbClr val="333333"/>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p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9" name="Google Shape;399;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p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3" name="Google Shape;413;p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Now we can add wheels! If there isn’t an option to add a wheel, you can click on more shapes to see even more options.</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p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6" name="Google Shape;426;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p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4" name="Google Shape;434;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Click on the measurements tool and then click on the wheel.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p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8" name="Google Shape;448;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Click on each measurement to edit the numbers.</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p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8" name="Google Shape;458;p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p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5" name="Google Shape;465;p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6" name="Google Shape;116;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Image: </a:t>
            </a:r>
            <a:r>
              <a:rPr lang="en" u="sng">
                <a:solidFill>
                  <a:schemeClr val="hlink"/>
                </a:solidFill>
                <a:hlinkClick r:id="rId2"/>
              </a:rPr>
              <a:t>https://www.mapeihome.com/calculating-total-area</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p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1" name="Google Shape;471;p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p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9" name="Google Shape;479;p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p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7" name="Google Shape;487;p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p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4" name="Google Shape;494;p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p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1" name="Google Shape;501;p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p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8" name="Google Shape;508;p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p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6" name="Google Shape;516;p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p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3" name="Google Shape;523;p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p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1" name="Google Shape;531;p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p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9" name="Google Shape;539;p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4" name="Google Shape;124;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Image: </a:t>
            </a:r>
            <a:r>
              <a:rPr lang="en" u="sng">
                <a:solidFill>
                  <a:schemeClr val="hlink"/>
                </a:solidFill>
                <a:hlinkClick r:id="rId2"/>
              </a:rPr>
              <a:t>https://www.quora.com/What-is-the-length-of-a-rectangular-prism-How-is-this-determined</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p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6" name="Google Shape;546;p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p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4" name="Google Shape;554;p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p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1" name="Google Shape;561;p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g297ea73ea1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9" name="Google Shape;569;g297ea73ea1c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g2b5482d833b_0_2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7" name="Google Shape;577;g2b5482d833b_0_2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Direct students to Tinkercad.com&gt;Tinker (top menu bar)&gt;3D Design&gt;login or join classroom and enter code generated by the teacher&gt;start “tinkering”&gt;Designs&gt;3D Design&gt;Create</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p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1" name="Google Shape;591;p5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p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9" name="Google Shape;599;p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Follow the slide instructions. Enable students to peer support each other, and do regular check ins with the class.</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4" name="Shape 604"/>
        <p:cNvGrpSpPr/>
        <p:nvPr/>
      </p:nvGrpSpPr>
      <p:grpSpPr>
        <a:xfrm>
          <a:off x="0" y="0"/>
          <a:ext cx="0" cy="0"/>
          <a:chOff x="0" y="0"/>
          <a:chExt cx="0" cy="0"/>
        </a:xfrm>
      </p:grpSpPr>
      <p:sp>
        <p:nvSpPr>
          <p:cNvPr id="605" name="Google Shape;605;p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6" name="Google Shape;606;p5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2" name="Google Shape;132;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Illustration of what 2D and 3D objects look like</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5" name="Google Shape;165;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
                <a:solidFill>
                  <a:schemeClr val="dk1"/>
                </a:solidFill>
              </a:rPr>
              <a:t>Visual Spatialization </a:t>
            </a:r>
            <a:r>
              <a:rPr lang="en">
                <a:solidFill>
                  <a:schemeClr val="dk1"/>
                </a:solidFill>
              </a:rPr>
              <a:t>- or </a:t>
            </a:r>
            <a:r>
              <a:rPr b="1" lang="en">
                <a:solidFill>
                  <a:schemeClr val="dk1"/>
                </a:solidFill>
              </a:rPr>
              <a:t>visual-spatial ability</a:t>
            </a:r>
            <a:r>
              <a:rPr lang="en">
                <a:solidFill>
                  <a:schemeClr val="dk1"/>
                </a:solidFill>
              </a:rPr>
              <a:t> is the ability to mentally manipulate 2-dimensional and 3-dimensional figures</a:t>
            </a:r>
            <a:endParaRPr>
              <a:solidFill>
                <a:schemeClr val="dk1"/>
              </a:solidFill>
            </a:endParaRPr>
          </a:p>
          <a:p>
            <a:pPr indent="0" lvl="0" marL="0" rtl="0" algn="l">
              <a:lnSpc>
                <a:spcPct val="100000"/>
              </a:lnSpc>
              <a:spcBef>
                <a:spcPts val="0"/>
              </a:spcBef>
              <a:spcAft>
                <a:spcPts val="0"/>
              </a:spcAft>
              <a:buSzPts val="1100"/>
              <a:buNone/>
            </a:pPr>
            <a:r>
              <a:rPr lang="en">
                <a:solidFill>
                  <a:schemeClr val="dk1"/>
                </a:solidFill>
              </a:rPr>
              <a:t>When we talk about </a:t>
            </a:r>
            <a:r>
              <a:rPr lang="en">
                <a:solidFill>
                  <a:schemeClr val="dk1"/>
                </a:solidFill>
                <a:uFill>
                  <a:noFill/>
                </a:uFill>
                <a:hlinkClick r:id="rId2">
                  <a:extLst>
                    <a:ext uri="{A12FA001-AC4F-418D-AE19-62706E023703}">
                      <ahyp:hlinkClr val="tx"/>
                    </a:ext>
                  </a:extLst>
                </a:hlinkClick>
              </a:rPr>
              <a:t>2D shapes (orthographic view)</a:t>
            </a:r>
            <a:r>
              <a:rPr lang="en">
                <a:solidFill>
                  <a:schemeClr val="dk1"/>
                </a:solidFill>
              </a:rPr>
              <a:t>, we talk about </a:t>
            </a:r>
            <a:r>
              <a:rPr b="1" lang="en">
                <a:solidFill>
                  <a:schemeClr val="dk1"/>
                </a:solidFill>
              </a:rPr>
              <a:t>sides</a:t>
            </a:r>
            <a:r>
              <a:rPr lang="en">
                <a:solidFill>
                  <a:schemeClr val="dk1"/>
                </a:solidFill>
              </a:rPr>
              <a:t> and </a:t>
            </a:r>
            <a:r>
              <a:rPr b="1" lang="en">
                <a:solidFill>
                  <a:schemeClr val="dk1"/>
                </a:solidFill>
              </a:rPr>
              <a:t>angles</a:t>
            </a:r>
            <a:r>
              <a:rPr lang="en">
                <a:solidFill>
                  <a:schemeClr val="dk1"/>
                </a:solidFill>
              </a:rPr>
              <a:t>.</a:t>
            </a:r>
            <a:endParaRPr>
              <a:solidFill>
                <a:schemeClr val="dk1"/>
              </a:solidFill>
            </a:endParaRPr>
          </a:p>
          <a:p>
            <a:pPr indent="0" lvl="0" marL="0" rtl="0" algn="l">
              <a:lnSpc>
                <a:spcPct val="100000"/>
              </a:lnSpc>
              <a:spcBef>
                <a:spcPts val="1400"/>
              </a:spcBef>
              <a:spcAft>
                <a:spcPts val="0"/>
              </a:spcAft>
              <a:buSzPts val="1100"/>
              <a:buNone/>
            </a:pPr>
            <a:r>
              <a:rPr lang="en">
                <a:solidFill>
                  <a:schemeClr val="dk1"/>
                </a:solidFill>
              </a:rPr>
              <a:t>The angles of a 2D shape are also sometimes referred to as 'vertices' (singular: vertex).</a:t>
            </a:r>
            <a:endParaRPr>
              <a:solidFill>
                <a:schemeClr val="dk1"/>
              </a:solidFill>
            </a:endParaRPr>
          </a:p>
          <a:p>
            <a:pPr indent="0" lvl="0" marL="0" rtl="0" algn="l">
              <a:lnSpc>
                <a:spcPct val="100000"/>
              </a:lnSpc>
              <a:spcBef>
                <a:spcPts val="1400"/>
              </a:spcBef>
              <a:spcAft>
                <a:spcPts val="0"/>
              </a:spcAft>
              <a:buSzPts val="1100"/>
              <a:buNone/>
            </a:pPr>
            <a:r>
              <a:rPr lang="en">
                <a:solidFill>
                  <a:schemeClr val="dk1"/>
                </a:solidFill>
              </a:rPr>
              <a:t>When we talk about 3D shapes (isometric view), we talk about </a:t>
            </a:r>
            <a:r>
              <a:rPr b="1" lang="en">
                <a:solidFill>
                  <a:schemeClr val="dk1"/>
                </a:solidFill>
              </a:rPr>
              <a:t>faces</a:t>
            </a:r>
            <a:r>
              <a:rPr lang="en">
                <a:solidFill>
                  <a:schemeClr val="dk1"/>
                </a:solidFill>
              </a:rPr>
              <a:t>, </a:t>
            </a:r>
            <a:r>
              <a:rPr b="1" lang="en">
                <a:solidFill>
                  <a:schemeClr val="dk1"/>
                </a:solidFill>
              </a:rPr>
              <a:t>edges</a:t>
            </a:r>
            <a:r>
              <a:rPr lang="en">
                <a:solidFill>
                  <a:schemeClr val="dk1"/>
                </a:solidFill>
              </a:rPr>
              <a:t> and </a:t>
            </a:r>
            <a:r>
              <a:rPr b="1" lang="en">
                <a:solidFill>
                  <a:schemeClr val="dk1"/>
                </a:solidFill>
              </a:rPr>
              <a:t>vertices</a:t>
            </a:r>
            <a:r>
              <a:rPr lang="en">
                <a:solidFill>
                  <a:schemeClr val="dk1"/>
                </a:solidFill>
              </a:rPr>
              <a:t>.</a:t>
            </a:r>
            <a:endParaRPr>
              <a:solidFill>
                <a:schemeClr val="dk1"/>
              </a:solidFill>
            </a:endParaRPr>
          </a:p>
          <a:p>
            <a:pPr indent="-298450" lvl="0" marL="457200" rtl="0" algn="l">
              <a:lnSpc>
                <a:spcPct val="100000"/>
              </a:lnSpc>
              <a:spcBef>
                <a:spcPts val="1400"/>
              </a:spcBef>
              <a:spcAft>
                <a:spcPts val="0"/>
              </a:spcAft>
              <a:buClr>
                <a:schemeClr val="dk1"/>
              </a:buClr>
              <a:buSzPts val="1100"/>
              <a:buFont typeface="Nunito"/>
              <a:buChar char="●"/>
            </a:pPr>
            <a:r>
              <a:rPr lang="en">
                <a:solidFill>
                  <a:schemeClr val="dk1"/>
                </a:solidFill>
              </a:rPr>
              <a:t>The </a:t>
            </a:r>
            <a:r>
              <a:rPr b="1" lang="en">
                <a:solidFill>
                  <a:schemeClr val="dk1"/>
                </a:solidFill>
              </a:rPr>
              <a:t>faces</a:t>
            </a:r>
            <a:r>
              <a:rPr lang="en">
                <a:solidFill>
                  <a:schemeClr val="dk1"/>
                </a:solidFill>
              </a:rPr>
              <a:t> are the </a:t>
            </a:r>
            <a:r>
              <a:rPr b="1" lang="en">
                <a:solidFill>
                  <a:schemeClr val="dk1"/>
                </a:solidFill>
              </a:rPr>
              <a:t>flat parts of the shape</a:t>
            </a:r>
            <a:r>
              <a:rPr lang="en">
                <a:solidFill>
                  <a:schemeClr val="dk1"/>
                </a:solidFill>
              </a:rPr>
              <a:t>.</a:t>
            </a:r>
            <a:endParaRPr>
              <a:solidFill>
                <a:schemeClr val="dk1"/>
              </a:solidFill>
            </a:endParaRPr>
          </a:p>
          <a:p>
            <a:pPr indent="-298450" lvl="0" marL="457200" rtl="0" algn="l">
              <a:lnSpc>
                <a:spcPct val="100000"/>
              </a:lnSpc>
              <a:spcBef>
                <a:spcPts val="0"/>
              </a:spcBef>
              <a:spcAft>
                <a:spcPts val="0"/>
              </a:spcAft>
              <a:buClr>
                <a:schemeClr val="dk1"/>
              </a:buClr>
              <a:buSzPts val="1100"/>
              <a:buFont typeface="Nunito"/>
              <a:buChar char="●"/>
            </a:pPr>
            <a:r>
              <a:rPr lang="en">
                <a:solidFill>
                  <a:schemeClr val="dk1"/>
                </a:solidFill>
              </a:rPr>
              <a:t>The </a:t>
            </a:r>
            <a:r>
              <a:rPr b="1" lang="en">
                <a:solidFill>
                  <a:schemeClr val="dk1"/>
                </a:solidFill>
              </a:rPr>
              <a:t>edges</a:t>
            </a:r>
            <a:r>
              <a:rPr lang="en">
                <a:solidFill>
                  <a:schemeClr val="dk1"/>
                </a:solidFill>
              </a:rPr>
              <a:t> are the </a:t>
            </a:r>
            <a:r>
              <a:rPr b="1" lang="en">
                <a:solidFill>
                  <a:schemeClr val="dk1"/>
                </a:solidFill>
              </a:rPr>
              <a:t>lines where two faces meet</a:t>
            </a:r>
            <a:r>
              <a:rPr lang="en">
                <a:solidFill>
                  <a:schemeClr val="dk1"/>
                </a:solidFill>
              </a:rPr>
              <a:t>.</a:t>
            </a:r>
            <a:endParaRPr>
              <a:solidFill>
                <a:schemeClr val="dk1"/>
              </a:solidFill>
            </a:endParaRPr>
          </a:p>
          <a:p>
            <a:pPr indent="-298450" lvl="0" marL="457200" rtl="0" algn="l">
              <a:lnSpc>
                <a:spcPct val="100000"/>
              </a:lnSpc>
              <a:spcBef>
                <a:spcPts val="0"/>
              </a:spcBef>
              <a:spcAft>
                <a:spcPts val="0"/>
              </a:spcAft>
              <a:buClr>
                <a:schemeClr val="dk1"/>
              </a:buClr>
              <a:buSzPts val="1100"/>
              <a:buFont typeface="Nunito"/>
              <a:buChar char="●"/>
            </a:pPr>
            <a:r>
              <a:rPr lang="en">
                <a:solidFill>
                  <a:schemeClr val="dk1"/>
                </a:solidFill>
              </a:rPr>
              <a:t>The </a:t>
            </a:r>
            <a:r>
              <a:rPr b="1" lang="en">
                <a:solidFill>
                  <a:schemeClr val="dk1"/>
                </a:solidFill>
              </a:rPr>
              <a:t>vertices</a:t>
            </a:r>
            <a:r>
              <a:rPr lang="en">
                <a:solidFill>
                  <a:schemeClr val="dk1"/>
                </a:solidFill>
              </a:rPr>
              <a:t> are the </a:t>
            </a:r>
            <a:r>
              <a:rPr b="1" lang="en">
                <a:solidFill>
                  <a:schemeClr val="dk1"/>
                </a:solidFill>
              </a:rPr>
              <a:t>points where two or more edges meet.</a:t>
            </a:r>
            <a:endParaRPr b="1">
              <a:solidFill>
                <a:schemeClr val="dk1"/>
              </a:solidFill>
            </a:endParaRPr>
          </a:p>
          <a:p>
            <a:pPr indent="0" lvl="0" marL="0" rtl="0" algn="l">
              <a:lnSpc>
                <a:spcPct val="100000"/>
              </a:lnSpc>
              <a:spcBef>
                <a:spcPts val="1400"/>
              </a:spcBef>
              <a:spcAft>
                <a:spcPts val="0"/>
              </a:spcAft>
              <a:buSzPts val="1100"/>
              <a:buNone/>
            </a:pPr>
            <a:r>
              <a:rPr lang="en">
                <a:solidFill>
                  <a:schemeClr val="dk1"/>
                </a:solidFill>
              </a:rPr>
              <a:t>Rotation -  is a motion of a certain space that preserves at least one point</a:t>
            </a:r>
            <a:endParaRPr>
              <a:solidFill>
                <a:schemeClr val="dk1"/>
              </a:solidFill>
            </a:endParaRPr>
          </a:p>
          <a:p>
            <a:pPr indent="0" lvl="0" marL="0" rtl="0" algn="l">
              <a:lnSpc>
                <a:spcPct val="100000"/>
              </a:lnSpc>
              <a:spcBef>
                <a:spcPts val="1600"/>
              </a:spcBef>
              <a:spcAft>
                <a:spcPts val="0"/>
              </a:spcAft>
              <a:buSzPts val="1100"/>
              <a:buNone/>
            </a:pPr>
            <a:r>
              <a:rPr lang="en">
                <a:solidFill>
                  <a:schemeClr val="dk1"/>
                </a:solidFill>
              </a:rPr>
              <a:t>	Measured in degrees (90°, 180°, 270°, 360°)</a:t>
            </a:r>
            <a:endParaRPr>
              <a:solidFill>
                <a:schemeClr val="dk1"/>
              </a:solidFill>
            </a:endParaRPr>
          </a:p>
          <a:p>
            <a:pPr indent="457200" lvl="0" marL="0" rtl="0" algn="l">
              <a:lnSpc>
                <a:spcPct val="100000"/>
              </a:lnSpc>
              <a:spcBef>
                <a:spcPts val="1600"/>
              </a:spcBef>
              <a:spcAft>
                <a:spcPts val="1600"/>
              </a:spcAft>
              <a:buSzPts val="1100"/>
              <a:buNone/>
            </a:pPr>
            <a:r>
              <a:rPr lang="en">
                <a:solidFill>
                  <a:schemeClr val="dk1"/>
                </a:solidFill>
              </a:rPr>
              <a:t>In planes (about axes x, y, z) - right hand rule</a:t>
            </a:r>
            <a:endParaRPr b="1">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2b5482d833b_0_2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2" name="Google Shape;172;g2b5482d833b_0_26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
                <a:solidFill>
                  <a:schemeClr val="dk1"/>
                </a:solidFill>
              </a:rPr>
              <a:t>Direct students to Tinkercad.com&gt;Tinker (top menu bar)&gt;3D Design&gt;login or join classroom and enter code generated by the teacher&gt;start “tinkering”&gt;Designs&gt;3D Design&gt;Create</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2b5482d833b_0_2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6" name="Google Shape;186;g2b5482d833b_0_28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Tinkercad is not a true CAD program, but is a fantastic tool to learn the basics of CAD by grouping and changing shape </a:t>
            </a:r>
            <a:r>
              <a:rPr lang="en"/>
              <a:t>dimensions</a:t>
            </a:r>
            <a:r>
              <a:rPr lang="en"/>
              <a:t>, etc.</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2" name="Shape 12"/>
        <p:cNvGrpSpPr/>
        <p:nvPr/>
      </p:nvGrpSpPr>
      <p:grpSpPr>
        <a:xfrm>
          <a:off x="0" y="0"/>
          <a:ext cx="0" cy="0"/>
          <a:chOff x="0" y="0"/>
          <a:chExt cx="0" cy="0"/>
        </a:xfrm>
      </p:grpSpPr>
      <p:sp>
        <p:nvSpPr>
          <p:cNvPr id="13" name="Google Shape;13;p2"/>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Autofit/>
          </a:bodyPr>
          <a:lstStyle>
            <a:lvl1pPr lvl="0" algn="ctr">
              <a:lnSpc>
                <a:spcPct val="90000"/>
              </a:lnSpc>
              <a:spcBef>
                <a:spcPts val="0"/>
              </a:spcBef>
              <a:spcAft>
                <a:spcPts val="0"/>
              </a:spcAft>
              <a:buClr>
                <a:schemeClr val="dk1"/>
              </a:buClr>
              <a:buSzPts val="4500"/>
              <a:buFont typeface="Arial"/>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4" name="Google Shape;14;p2"/>
          <p:cNvSpPr txBox="1"/>
          <p:nvPr>
            <p:ph idx="1" type="subTitle"/>
          </p:nvPr>
        </p:nvSpPr>
        <p:spPr>
          <a:xfrm>
            <a:off x="1143000" y="2701528"/>
            <a:ext cx="6858000" cy="1241700"/>
          </a:xfrm>
          <a:prstGeom prst="rect">
            <a:avLst/>
          </a:prstGeom>
          <a:noFill/>
          <a:ln>
            <a:noFill/>
          </a:ln>
        </p:spPr>
        <p:txBody>
          <a:bodyPr anchorCtr="0" anchor="t" bIns="34275" lIns="68575" spcFirstLastPara="1" rIns="68575" wrap="square" tIns="34275">
            <a:no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5" name="Google Shape;15;p2"/>
          <p:cNvSpPr txBox="1"/>
          <p:nvPr>
            <p:ph idx="10" type="dt"/>
          </p:nvPr>
        </p:nvSpPr>
        <p:spPr>
          <a:xfrm>
            <a:off x="628650" y="4767263"/>
            <a:ext cx="2057400" cy="2739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16" name="Google Shape;16;p2"/>
          <p:cNvSpPr txBox="1"/>
          <p:nvPr>
            <p:ph idx="11" type="ftr"/>
          </p:nvPr>
        </p:nvSpPr>
        <p:spPr>
          <a:xfrm>
            <a:off x="3028950" y="4767263"/>
            <a:ext cx="3086100" cy="2739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17" name="Google Shape;17;p2"/>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6" name="Shape 66"/>
        <p:cNvGrpSpPr/>
        <p:nvPr/>
      </p:nvGrpSpPr>
      <p:grpSpPr>
        <a:xfrm>
          <a:off x="0" y="0"/>
          <a:ext cx="0" cy="0"/>
          <a:chOff x="0" y="0"/>
          <a:chExt cx="0" cy="0"/>
        </a:xfrm>
      </p:grpSpPr>
      <p:sp>
        <p:nvSpPr>
          <p:cNvPr id="67" name="Google Shape;67;p11"/>
          <p:cNvSpPr txBox="1"/>
          <p:nvPr>
            <p:ph type="title"/>
          </p:nvPr>
        </p:nvSpPr>
        <p:spPr>
          <a:xfrm>
            <a:off x="629841" y="342900"/>
            <a:ext cx="2949300" cy="1200000"/>
          </a:xfrm>
          <a:prstGeom prst="rect">
            <a:avLst/>
          </a:prstGeom>
          <a:noFill/>
          <a:ln>
            <a:noFill/>
          </a:ln>
        </p:spPr>
        <p:txBody>
          <a:bodyPr anchorCtr="0" anchor="b" bIns="34275" lIns="68575" spcFirstLastPara="1" rIns="68575" wrap="square" tIns="34275">
            <a:noAutofit/>
          </a:bodyPr>
          <a:lstStyle>
            <a:lvl1pPr lvl="0" algn="l">
              <a:lnSpc>
                <a:spcPct val="90000"/>
              </a:lnSpc>
              <a:spcBef>
                <a:spcPts val="0"/>
              </a:spcBef>
              <a:spcAft>
                <a:spcPts val="0"/>
              </a:spcAft>
              <a:buClr>
                <a:schemeClr val="dk1"/>
              </a:buClr>
              <a:buSzPts val="2400"/>
              <a:buFont typeface="Arial"/>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8" name="Google Shape;68;p11"/>
          <p:cNvSpPr/>
          <p:nvPr>
            <p:ph idx="2" type="pic"/>
          </p:nvPr>
        </p:nvSpPr>
        <p:spPr>
          <a:xfrm>
            <a:off x="3887391" y="740569"/>
            <a:ext cx="4629000" cy="3655200"/>
          </a:xfrm>
          <a:prstGeom prst="rect">
            <a:avLst/>
          </a:prstGeom>
          <a:noFill/>
          <a:ln>
            <a:noFill/>
          </a:ln>
        </p:spPr>
      </p:sp>
      <p:sp>
        <p:nvSpPr>
          <p:cNvPr id="69" name="Google Shape;69;p11"/>
          <p:cNvSpPr txBox="1"/>
          <p:nvPr>
            <p:ph idx="1" type="body"/>
          </p:nvPr>
        </p:nvSpPr>
        <p:spPr>
          <a:xfrm>
            <a:off x="629841" y="1543050"/>
            <a:ext cx="2949300" cy="2858700"/>
          </a:xfrm>
          <a:prstGeom prst="rect">
            <a:avLst/>
          </a:prstGeom>
          <a:noFill/>
          <a:ln>
            <a:noFill/>
          </a:ln>
        </p:spPr>
        <p:txBody>
          <a:bodyPr anchorCtr="0" anchor="t" bIns="34275" lIns="68575" spcFirstLastPara="1" rIns="68575" wrap="square" tIns="34275">
            <a:no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70" name="Google Shape;70;p11"/>
          <p:cNvSpPr txBox="1"/>
          <p:nvPr>
            <p:ph idx="10" type="dt"/>
          </p:nvPr>
        </p:nvSpPr>
        <p:spPr>
          <a:xfrm>
            <a:off x="628650" y="4767263"/>
            <a:ext cx="2057400" cy="2739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71" name="Google Shape;71;p11"/>
          <p:cNvSpPr txBox="1"/>
          <p:nvPr>
            <p:ph idx="11" type="ftr"/>
          </p:nvPr>
        </p:nvSpPr>
        <p:spPr>
          <a:xfrm>
            <a:off x="3028950" y="4767263"/>
            <a:ext cx="3086100" cy="2739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72" name="Google Shape;72;p11"/>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3" name="Shape 73"/>
        <p:cNvGrpSpPr/>
        <p:nvPr/>
      </p:nvGrpSpPr>
      <p:grpSpPr>
        <a:xfrm>
          <a:off x="0" y="0"/>
          <a:ext cx="0" cy="0"/>
          <a:chOff x="0" y="0"/>
          <a:chExt cx="0" cy="0"/>
        </a:xfrm>
      </p:grpSpPr>
      <p:sp>
        <p:nvSpPr>
          <p:cNvPr id="74" name="Google Shape;74;p12"/>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5" name="Google Shape;75;p12"/>
          <p:cNvSpPr txBox="1"/>
          <p:nvPr>
            <p:ph idx="1" type="body"/>
          </p:nvPr>
        </p:nvSpPr>
        <p:spPr>
          <a:xfrm rot="5400000">
            <a:off x="2940300" y="-942431"/>
            <a:ext cx="3263400" cy="7886700"/>
          </a:xfrm>
          <a:prstGeom prst="rect">
            <a:avLst/>
          </a:prstGeom>
          <a:noFill/>
          <a:ln>
            <a:noFill/>
          </a:ln>
        </p:spPr>
        <p:txBody>
          <a:bodyPr anchorCtr="0" anchor="t" bIns="34275" lIns="68575" spcFirstLastPara="1" rIns="68575" wrap="square" tIns="34275">
            <a:no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6" name="Google Shape;76;p12"/>
          <p:cNvSpPr txBox="1"/>
          <p:nvPr>
            <p:ph idx="10" type="dt"/>
          </p:nvPr>
        </p:nvSpPr>
        <p:spPr>
          <a:xfrm>
            <a:off x="628650" y="4767263"/>
            <a:ext cx="2057400" cy="2739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77" name="Google Shape;77;p12"/>
          <p:cNvSpPr txBox="1"/>
          <p:nvPr>
            <p:ph idx="11" type="ftr"/>
          </p:nvPr>
        </p:nvSpPr>
        <p:spPr>
          <a:xfrm>
            <a:off x="3028950" y="4767263"/>
            <a:ext cx="3086100" cy="2739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78" name="Google Shape;78;p12"/>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9" name="Shape 79"/>
        <p:cNvGrpSpPr/>
        <p:nvPr/>
      </p:nvGrpSpPr>
      <p:grpSpPr>
        <a:xfrm>
          <a:off x="0" y="0"/>
          <a:ext cx="0" cy="0"/>
          <a:chOff x="0" y="0"/>
          <a:chExt cx="0" cy="0"/>
        </a:xfrm>
      </p:grpSpPr>
      <p:sp>
        <p:nvSpPr>
          <p:cNvPr id="80" name="Google Shape;80;p13"/>
          <p:cNvSpPr txBox="1"/>
          <p:nvPr>
            <p:ph type="title"/>
          </p:nvPr>
        </p:nvSpPr>
        <p:spPr>
          <a:xfrm rot="5400000">
            <a:off x="5350050" y="1467544"/>
            <a:ext cx="4359000" cy="1971600"/>
          </a:xfrm>
          <a:prstGeom prst="rect">
            <a:avLst/>
          </a:prstGeom>
          <a:noFill/>
          <a:ln>
            <a:noFill/>
          </a:ln>
        </p:spPr>
        <p:txBody>
          <a:bodyPr anchorCtr="0" anchor="ctr" bIns="34275" lIns="68575" spcFirstLastPara="1" rIns="68575" wrap="square" tIns="34275">
            <a:no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1" name="Google Shape;81;p13"/>
          <p:cNvSpPr txBox="1"/>
          <p:nvPr>
            <p:ph idx="1" type="body"/>
          </p:nvPr>
        </p:nvSpPr>
        <p:spPr>
          <a:xfrm rot="5400000">
            <a:off x="1349475" y="-447056"/>
            <a:ext cx="4359000" cy="5800800"/>
          </a:xfrm>
          <a:prstGeom prst="rect">
            <a:avLst/>
          </a:prstGeom>
          <a:noFill/>
          <a:ln>
            <a:noFill/>
          </a:ln>
        </p:spPr>
        <p:txBody>
          <a:bodyPr anchorCtr="0" anchor="t" bIns="34275" lIns="68575" spcFirstLastPara="1" rIns="68575" wrap="square" tIns="34275">
            <a:no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2" name="Google Shape;82;p13"/>
          <p:cNvSpPr txBox="1"/>
          <p:nvPr>
            <p:ph idx="10" type="dt"/>
          </p:nvPr>
        </p:nvSpPr>
        <p:spPr>
          <a:xfrm>
            <a:off x="628650" y="4767263"/>
            <a:ext cx="2057400" cy="2739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83" name="Google Shape;83;p13"/>
          <p:cNvSpPr txBox="1"/>
          <p:nvPr>
            <p:ph idx="11" type="ftr"/>
          </p:nvPr>
        </p:nvSpPr>
        <p:spPr>
          <a:xfrm>
            <a:off x="3028950" y="4767263"/>
            <a:ext cx="3086100" cy="2739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84" name="Google Shape;84;p13"/>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spTree>
      <p:nvGrpSpPr>
        <p:cNvPr id="85" name="Shape 85"/>
        <p:cNvGrpSpPr/>
        <p:nvPr/>
      </p:nvGrpSpPr>
      <p:grpSpPr>
        <a:xfrm>
          <a:off x="0" y="0"/>
          <a:ext cx="0" cy="0"/>
          <a:chOff x="0" y="0"/>
          <a:chExt cx="0" cy="0"/>
        </a:xfrm>
      </p:grpSpPr>
      <p:sp>
        <p:nvSpPr>
          <p:cNvPr id="86" name="Google Shape;86;p14"/>
          <p:cNvSpPr txBox="1"/>
          <p:nvPr>
            <p:ph type="title"/>
          </p:nvPr>
        </p:nvSpPr>
        <p:spPr>
          <a:xfrm>
            <a:off x="311700" y="2150850"/>
            <a:ext cx="8520600" cy="841800"/>
          </a:xfrm>
          <a:prstGeom prst="rect">
            <a:avLst/>
          </a:prstGeom>
        </p:spPr>
        <p:txBody>
          <a:bodyPr anchorCtr="0" anchor="ctr" bIns="34275" lIns="68575" spcFirstLastPara="1" rIns="68575" wrap="square" tIns="3427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87" name="Google Shape;87;p14"/>
          <p:cNvSpPr txBox="1"/>
          <p:nvPr>
            <p:ph idx="12" type="sldNum"/>
          </p:nvPr>
        </p:nvSpPr>
        <p:spPr>
          <a:xfrm>
            <a:off x="8472458" y="4663217"/>
            <a:ext cx="548700" cy="393600"/>
          </a:xfrm>
          <a:prstGeom prst="rect">
            <a:avLst/>
          </a:prstGeom>
        </p:spPr>
        <p:txBody>
          <a:bodyPr anchorCtr="0" anchor="ctr" bIns="34275" lIns="68575" spcFirstLastPara="1" rIns="68575" wrap="square" tIns="3427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8" name="Shape 18"/>
        <p:cNvGrpSpPr/>
        <p:nvPr/>
      </p:nvGrpSpPr>
      <p:grpSpPr>
        <a:xfrm>
          <a:off x="0" y="0"/>
          <a:ext cx="0" cy="0"/>
          <a:chOff x="0" y="0"/>
          <a:chExt cx="0" cy="0"/>
        </a:xfrm>
      </p:grpSpPr>
      <p:sp>
        <p:nvSpPr>
          <p:cNvPr id="19" name="Google Shape;19;p3"/>
          <p:cNvSpPr txBox="1"/>
          <p:nvPr>
            <p:ph type="title"/>
          </p:nvPr>
        </p:nvSpPr>
        <p:spPr>
          <a:xfrm>
            <a:off x="623888" y="1282304"/>
            <a:ext cx="7886700" cy="2139600"/>
          </a:xfrm>
          <a:prstGeom prst="rect">
            <a:avLst/>
          </a:prstGeom>
          <a:noFill/>
          <a:ln>
            <a:noFill/>
          </a:ln>
        </p:spPr>
        <p:txBody>
          <a:bodyPr anchorCtr="0" anchor="b" bIns="34275" lIns="68575" spcFirstLastPara="1" rIns="68575" wrap="square" tIns="34275">
            <a:noAutofit/>
          </a:bodyPr>
          <a:lstStyle>
            <a:lvl1pPr lvl="0" algn="l">
              <a:lnSpc>
                <a:spcPct val="90000"/>
              </a:lnSpc>
              <a:spcBef>
                <a:spcPts val="0"/>
              </a:spcBef>
              <a:spcAft>
                <a:spcPts val="0"/>
              </a:spcAft>
              <a:buClr>
                <a:schemeClr val="dk1"/>
              </a:buClr>
              <a:buSzPts val="4500"/>
              <a:buFont typeface="Arial"/>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0" name="Google Shape;20;p3"/>
          <p:cNvSpPr txBox="1"/>
          <p:nvPr>
            <p:ph idx="1" type="body"/>
          </p:nvPr>
        </p:nvSpPr>
        <p:spPr>
          <a:xfrm>
            <a:off x="623888" y="3442097"/>
            <a:ext cx="7886700" cy="1125000"/>
          </a:xfrm>
          <a:prstGeom prst="rect">
            <a:avLst/>
          </a:prstGeom>
          <a:noFill/>
          <a:ln>
            <a:noFill/>
          </a:ln>
        </p:spPr>
        <p:txBody>
          <a:bodyPr anchorCtr="0" anchor="t" bIns="34275" lIns="68575" spcFirstLastPara="1" rIns="68575" wrap="square" tIns="34275">
            <a:noAutofit/>
          </a:bodyPr>
          <a:lstStyle>
            <a:lvl1pPr indent="-228600" lvl="0" marL="457200" algn="l">
              <a:lnSpc>
                <a:spcPct val="90000"/>
              </a:lnSpc>
              <a:spcBef>
                <a:spcPts val="800"/>
              </a:spcBef>
              <a:spcAft>
                <a:spcPts val="0"/>
              </a:spcAft>
              <a:buClr>
                <a:srgbClr val="888888"/>
              </a:buClr>
              <a:buSzPts val="1800"/>
              <a:buNone/>
              <a:defRPr sz="1800">
                <a:solidFill>
                  <a:srgbClr val="888888"/>
                </a:solidFill>
              </a:defRPr>
            </a:lvl1pPr>
            <a:lvl2pPr indent="-228600" lvl="1" marL="914400" algn="l">
              <a:lnSpc>
                <a:spcPct val="90000"/>
              </a:lnSpc>
              <a:spcBef>
                <a:spcPts val="400"/>
              </a:spcBef>
              <a:spcAft>
                <a:spcPts val="0"/>
              </a:spcAft>
              <a:buClr>
                <a:srgbClr val="888888"/>
              </a:buClr>
              <a:buSzPts val="1500"/>
              <a:buNone/>
              <a:defRPr sz="1500">
                <a:solidFill>
                  <a:srgbClr val="888888"/>
                </a:solidFill>
              </a:defRPr>
            </a:lvl2pPr>
            <a:lvl3pPr indent="-228600" lvl="2" marL="1371600" algn="l">
              <a:lnSpc>
                <a:spcPct val="90000"/>
              </a:lnSpc>
              <a:spcBef>
                <a:spcPts val="400"/>
              </a:spcBef>
              <a:spcAft>
                <a:spcPts val="0"/>
              </a:spcAft>
              <a:buClr>
                <a:srgbClr val="888888"/>
              </a:buClr>
              <a:buSzPts val="1400"/>
              <a:buNone/>
              <a:defRPr sz="1400">
                <a:solidFill>
                  <a:srgbClr val="888888"/>
                </a:solidFill>
              </a:defRPr>
            </a:lvl3pPr>
            <a:lvl4pPr indent="-228600" lvl="3" marL="1828800" algn="l">
              <a:lnSpc>
                <a:spcPct val="90000"/>
              </a:lnSpc>
              <a:spcBef>
                <a:spcPts val="400"/>
              </a:spcBef>
              <a:spcAft>
                <a:spcPts val="0"/>
              </a:spcAft>
              <a:buClr>
                <a:srgbClr val="888888"/>
              </a:buClr>
              <a:buSzPts val="1200"/>
              <a:buNone/>
              <a:defRPr sz="1200">
                <a:solidFill>
                  <a:srgbClr val="888888"/>
                </a:solidFill>
              </a:defRPr>
            </a:lvl4pPr>
            <a:lvl5pPr indent="-228600" lvl="4" marL="2286000" algn="l">
              <a:lnSpc>
                <a:spcPct val="90000"/>
              </a:lnSpc>
              <a:spcBef>
                <a:spcPts val="400"/>
              </a:spcBef>
              <a:spcAft>
                <a:spcPts val="0"/>
              </a:spcAft>
              <a:buClr>
                <a:srgbClr val="888888"/>
              </a:buClr>
              <a:buSzPts val="1200"/>
              <a:buNone/>
              <a:defRPr sz="1200">
                <a:solidFill>
                  <a:srgbClr val="888888"/>
                </a:solidFill>
              </a:defRPr>
            </a:lvl5pPr>
            <a:lvl6pPr indent="-228600" lvl="5" marL="2743200" algn="l">
              <a:lnSpc>
                <a:spcPct val="90000"/>
              </a:lnSpc>
              <a:spcBef>
                <a:spcPts val="400"/>
              </a:spcBef>
              <a:spcAft>
                <a:spcPts val="0"/>
              </a:spcAft>
              <a:buClr>
                <a:srgbClr val="888888"/>
              </a:buClr>
              <a:buSzPts val="1200"/>
              <a:buNone/>
              <a:defRPr sz="1200">
                <a:solidFill>
                  <a:srgbClr val="888888"/>
                </a:solidFill>
              </a:defRPr>
            </a:lvl6pPr>
            <a:lvl7pPr indent="-228600" lvl="6" marL="3200400" algn="l">
              <a:lnSpc>
                <a:spcPct val="90000"/>
              </a:lnSpc>
              <a:spcBef>
                <a:spcPts val="400"/>
              </a:spcBef>
              <a:spcAft>
                <a:spcPts val="0"/>
              </a:spcAft>
              <a:buClr>
                <a:srgbClr val="888888"/>
              </a:buClr>
              <a:buSzPts val="1200"/>
              <a:buNone/>
              <a:defRPr sz="1200">
                <a:solidFill>
                  <a:srgbClr val="888888"/>
                </a:solidFill>
              </a:defRPr>
            </a:lvl7pPr>
            <a:lvl8pPr indent="-228600" lvl="7" marL="3657600" algn="l">
              <a:lnSpc>
                <a:spcPct val="90000"/>
              </a:lnSpc>
              <a:spcBef>
                <a:spcPts val="400"/>
              </a:spcBef>
              <a:spcAft>
                <a:spcPts val="0"/>
              </a:spcAft>
              <a:buClr>
                <a:srgbClr val="888888"/>
              </a:buClr>
              <a:buSzPts val="1200"/>
              <a:buNone/>
              <a:defRPr sz="1200">
                <a:solidFill>
                  <a:srgbClr val="888888"/>
                </a:solidFill>
              </a:defRPr>
            </a:lvl8pPr>
            <a:lvl9pPr indent="-228600" lvl="8" marL="4114800" algn="l">
              <a:lnSpc>
                <a:spcPct val="90000"/>
              </a:lnSpc>
              <a:spcBef>
                <a:spcPts val="400"/>
              </a:spcBef>
              <a:spcAft>
                <a:spcPts val="0"/>
              </a:spcAft>
              <a:buClr>
                <a:srgbClr val="888888"/>
              </a:buClr>
              <a:buSzPts val="1200"/>
              <a:buNone/>
              <a:defRPr sz="1200">
                <a:solidFill>
                  <a:srgbClr val="888888"/>
                </a:solidFill>
              </a:defRPr>
            </a:lvl9pPr>
          </a:lstStyle>
          <a:p/>
        </p:txBody>
      </p:sp>
      <p:sp>
        <p:nvSpPr>
          <p:cNvPr id="21" name="Google Shape;21;p3"/>
          <p:cNvSpPr txBox="1"/>
          <p:nvPr>
            <p:ph idx="10" type="dt"/>
          </p:nvPr>
        </p:nvSpPr>
        <p:spPr>
          <a:xfrm>
            <a:off x="628650" y="4767263"/>
            <a:ext cx="2057400" cy="2739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22" name="Google Shape;22;p3"/>
          <p:cNvSpPr txBox="1"/>
          <p:nvPr>
            <p:ph idx="11" type="ftr"/>
          </p:nvPr>
        </p:nvSpPr>
        <p:spPr>
          <a:xfrm>
            <a:off x="3028950" y="4767263"/>
            <a:ext cx="3086100" cy="2739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23" name="Google Shape;23;p3"/>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4" name="Shape 24"/>
        <p:cNvGrpSpPr/>
        <p:nvPr/>
      </p:nvGrpSpPr>
      <p:grpSpPr>
        <a:xfrm>
          <a:off x="0" y="0"/>
          <a:ext cx="0" cy="0"/>
          <a:chOff x="0" y="0"/>
          <a:chExt cx="0" cy="0"/>
        </a:xfrm>
      </p:grpSpPr>
      <p:sp>
        <p:nvSpPr>
          <p:cNvPr id="25" name="Google Shape;25;p4"/>
          <p:cNvSpPr txBox="1"/>
          <p:nvPr>
            <p:ph idx="10" type="dt"/>
          </p:nvPr>
        </p:nvSpPr>
        <p:spPr>
          <a:xfrm>
            <a:off x="628650" y="4767263"/>
            <a:ext cx="2057400" cy="2739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26" name="Google Shape;26;p4"/>
          <p:cNvSpPr txBox="1"/>
          <p:nvPr>
            <p:ph idx="11" type="ftr"/>
          </p:nvPr>
        </p:nvSpPr>
        <p:spPr>
          <a:xfrm>
            <a:off x="3028950" y="4767263"/>
            <a:ext cx="3086100" cy="2739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27" name="Google Shape;27;p4"/>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8" name="Shape 28"/>
        <p:cNvGrpSpPr/>
        <p:nvPr/>
      </p:nvGrpSpPr>
      <p:grpSpPr>
        <a:xfrm>
          <a:off x="0" y="0"/>
          <a:ext cx="0" cy="0"/>
          <a:chOff x="0" y="0"/>
          <a:chExt cx="0" cy="0"/>
        </a:xfrm>
      </p:grpSpPr>
      <p:sp>
        <p:nvSpPr>
          <p:cNvPr id="29" name="Google Shape;29;p5"/>
          <p:cNvSpPr txBox="1"/>
          <p:nvPr>
            <p:ph type="title"/>
          </p:nvPr>
        </p:nvSpPr>
        <p:spPr>
          <a:xfrm>
            <a:off x="311700" y="445025"/>
            <a:ext cx="8520600" cy="572700"/>
          </a:xfrm>
          <a:prstGeom prst="rect">
            <a:avLst/>
          </a:prstGeom>
          <a:noFill/>
          <a:ln>
            <a:noFill/>
          </a:ln>
        </p:spPr>
        <p:txBody>
          <a:bodyPr anchorCtr="0" anchor="ctr" bIns="34275" lIns="68575" spcFirstLastPara="1" rIns="68575" wrap="square" tIns="34275">
            <a:noAutofit/>
          </a:bodyPr>
          <a:lstStyle>
            <a:lvl1pPr lvl="0" algn="l">
              <a:lnSpc>
                <a:spcPct val="90000"/>
              </a:lnSpc>
              <a:spcBef>
                <a:spcPts val="0"/>
              </a:spcBef>
              <a:spcAft>
                <a:spcPts val="0"/>
              </a:spcAft>
              <a:buSzPts val="33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0" name="Google Shape;30;p5"/>
          <p:cNvSpPr txBox="1"/>
          <p:nvPr>
            <p:ph idx="1" type="body"/>
          </p:nvPr>
        </p:nvSpPr>
        <p:spPr>
          <a:xfrm>
            <a:off x="311700" y="1152475"/>
            <a:ext cx="8520600" cy="3416400"/>
          </a:xfrm>
          <a:prstGeom prst="rect">
            <a:avLst/>
          </a:prstGeom>
          <a:noFill/>
          <a:ln>
            <a:noFill/>
          </a:ln>
        </p:spPr>
        <p:txBody>
          <a:bodyPr anchorCtr="0" anchor="t" bIns="34275" lIns="68575" spcFirstLastPara="1" rIns="68575" wrap="square" tIns="34275">
            <a:noAutofit/>
          </a:bodyPr>
          <a:lstStyle>
            <a:lvl1pPr indent="-361950" lvl="0" marL="457200" algn="l">
              <a:lnSpc>
                <a:spcPct val="90000"/>
              </a:lnSpc>
              <a:spcBef>
                <a:spcPts val="800"/>
              </a:spcBef>
              <a:spcAft>
                <a:spcPts val="0"/>
              </a:spcAft>
              <a:buSzPts val="2100"/>
              <a:buChar char="•"/>
              <a:defRPr/>
            </a:lvl1pPr>
            <a:lvl2pPr indent="-342900" lvl="1" marL="914400" algn="l">
              <a:lnSpc>
                <a:spcPct val="90000"/>
              </a:lnSpc>
              <a:spcBef>
                <a:spcPts val="400"/>
              </a:spcBef>
              <a:spcAft>
                <a:spcPts val="0"/>
              </a:spcAft>
              <a:buSzPts val="1800"/>
              <a:buChar char="•"/>
              <a:defRPr/>
            </a:lvl2pPr>
            <a:lvl3pPr indent="-323850" lvl="2" marL="1371600" algn="l">
              <a:lnSpc>
                <a:spcPct val="90000"/>
              </a:lnSpc>
              <a:spcBef>
                <a:spcPts val="400"/>
              </a:spcBef>
              <a:spcAft>
                <a:spcPts val="0"/>
              </a:spcAft>
              <a:buSzPts val="1500"/>
              <a:buChar char="•"/>
              <a:defRPr/>
            </a:lvl3pPr>
            <a:lvl4pPr indent="-317500" lvl="3" marL="1828800" algn="l">
              <a:lnSpc>
                <a:spcPct val="90000"/>
              </a:lnSpc>
              <a:spcBef>
                <a:spcPts val="400"/>
              </a:spcBef>
              <a:spcAft>
                <a:spcPts val="0"/>
              </a:spcAft>
              <a:buSzPts val="1400"/>
              <a:buChar char="•"/>
              <a:defRPr/>
            </a:lvl4pPr>
            <a:lvl5pPr indent="-317500" lvl="4" marL="2286000" algn="l">
              <a:lnSpc>
                <a:spcPct val="90000"/>
              </a:lnSpc>
              <a:spcBef>
                <a:spcPts val="400"/>
              </a:spcBef>
              <a:spcAft>
                <a:spcPts val="0"/>
              </a:spcAft>
              <a:buSzPts val="1400"/>
              <a:buChar char="•"/>
              <a:defRPr/>
            </a:lvl5pPr>
            <a:lvl6pPr indent="-317500" lvl="5" marL="2743200" algn="l">
              <a:lnSpc>
                <a:spcPct val="90000"/>
              </a:lnSpc>
              <a:spcBef>
                <a:spcPts val="400"/>
              </a:spcBef>
              <a:spcAft>
                <a:spcPts val="0"/>
              </a:spcAft>
              <a:buSzPts val="1400"/>
              <a:buChar char="•"/>
              <a:defRPr/>
            </a:lvl6pPr>
            <a:lvl7pPr indent="-317500" lvl="6" marL="3200400" algn="l">
              <a:lnSpc>
                <a:spcPct val="90000"/>
              </a:lnSpc>
              <a:spcBef>
                <a:spcPts val="400"/>
              </a:spcBef>
              <a:spcAft>
                <a:spcPts val="0"/>
              </a:spcAft>
              <a:buSzPts val="1400"/>
              <a:buChar char="•"/>
              <a:defRPr/>
            </a:lvl7pPr>
            <a:lvl8pPr indent="-317500" lvl="7" marL="3657600" algn="l">
              <a:lnSpc>
                <a:spcPct val="90000"/>
              </a:lnSpc>
              <a:spcBef>
                <a:spcPts val="400"/>
              </a:spcBef>
              <a:spcAft>
                <a:spcPts val="0"/>
              </a:spcAft>
              <a:buSzPts val="1400"/>
              <a:buChar char="•"/>
              <a:defRPr/>
            </a:lvl8pPr>
            <a:lvl9pPr indent="-317500" lvl="8" marL="4114800" algn="l">
              <a:lnSpc>
                <a:spcPct val="90000"/>
              </a:lnSpc>
              <a:spcBef>
                <a:spcPts val="400"/>
              </a:spcBef>
              <a:spcAft>
                <a:spcPts val="0"/>
              </a:spcAft>
              <a:buSzPts val="1400"/>
              <a:buChar char="•"/>
              <a:defRPr/>
            </a:lvl9pPr>
          </a:lstStyle>
          <a:p/>
        </p:txBody>
      </p:sp>
      <p:sp>
        <p:nvSpPr>
          <p:cNvPr id="31" name="Google Shape;31;p5"/>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2" name="Shape 32"/>
        <p:cNvGrpSpPr/>
        <p:nvPr/>
      </p:nvGrpSpPr>
      <p:grpSpPr>
        <a:xfrm>
          <a:off x="0" y="0"/>
          <a:ext cx="0" cy="0"/>
          <a:chOff x="0" y="0"/>
          <a:chExt cx="0" cy="0"/>
        </a:xfrm>
      </p:grpSpPr>
      <p:sp>
        <p:nvSpPr>
          <p:cNvPr id="33" name="Google Shape;33;p6"/>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4" name="Google Shape;34;p6"/>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5" name="Google Shape;35;p6"/>
          <p:cNvSpPr txBox="1"/>
          <p:nvPr>
            <p:ph idx="10" type="dt"/>
          </p:nvPr>
        </p:nvSpPr>
        <p:spPr>
          <a:xfrm>
            <a:off x="628650" y="4767263"/>
            <a:ext cx="2057400" cy="2739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36" name="Google Shape;36;p6"/>
          <p:cNvSpPr txBox="1"/>
          <p:nvPr>
            <p:ph idx="11" type="ftr"/>
          </p:nvPr>
        </p:nvSpPr>
        <p:spPr>
          <a:xfrm>
            <a:off x="3028950" y="4767263"/>
            <a:ext cx="3086100" cy="2739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37" name="Google Shape;37;p6"/>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8" name="Shape 38"/>
        <p:cNvGrpSpPr/>
        <p:nvPr/>
      </p:nvGrpSpPr>
      <p:grpSpPr>
        <a:xfrm>
          <a:off x="0" y="0"/>
          <a:ext cx="0" cy="0"/>
          <a:chOff x="0" y="0"/>
          <a:chExt cx="0" cy="0"/>
        </a:xfrm>
      </p:grpSpPr>
      <p:sp>
        <p:nvSpPr>
          <p:cNvPr id="39" name="Google Shape;39;p7"/>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40" name="Google Shape;40;p7"/>
          <p:cNvSpPr txBox="1"/>
          <p:nvPr>
            <p:ph idx="1" type="body"/>
          </p:nvPr>
        </p:nvSpPr>
        <p:spPr>
          <a:xfrm>
            <a:off x="628650" y="1369219"/>
            <a:ext cx="3886200" cy="3263400"/>
          </a:xfrm>
          <a:prstGeom prst="rect">
            <a:avLst/>
          </a:prstGeom>
          <a:noFill/>
          <a:ln>
            <a:noFill/>
          </a:ln>
        </p:spPr>
        <p:txBody>
          <a:bodyPr anchorCtr="0" anchor="t" bIns="34275" lIns="68575" spcFirstLastPara="1" rIns="68575" wrap="square" tIns="34275">
            <a:no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1" name="Google Shape;41;p7"/>
          <p:cNvSpPr txBox="1"/>
          <p:nvPr>
            <p:ph idx="2" type="body"/>
          </p:nvPr>
        </p:nvSpPr>
        <p:spPr>
          <a:xfrm>
            <a:off x="4629150" y="1369219"/>
            <a:ext cx="3886200" cy="3263400"/>
          </a:xfrm>
          <a:prstGeom prst="rect">
            <a:avLst/>
          </a:prstGeom>
          <a:noFill/>
          <a:ln>
            <a:noFill/>
          </a:ln>
        </p:spPr>
        <p:txBody>
          <a:bodyPr anchorCtr="0" anchor="t" bIns="34275" lIns="68575" spcFirstLastPara="1" rIns="68575" wrap="square" tIns="34275">
            <a:no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2" name="Google Shape;42;p7"/>
          <p:cNvSpPr txBox="1"/>
          <p:nvPr>
            <p:ph idx="10" type="dt"/>
          </p:nvPr>
        </p:nvSpPr>
        <p:spPr>
          <a:xfrm>
            <a:off x="628650" y="4767263"/>
            <a:ext cx="2057400" cy="2739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43" name="Google Shape;43;p7"/>
          <p:cNvSpPr txBox="1"/>
          <p:nvPr>
            <p:ph idx="11" type="ftr"/>
          </p:nvPr>
        </p:nvSpPr>
        <p:spPr>
          <a:xfrm>
            <a:off x="3028950" y="4767263"/>
            <a:ext cx="3086100" cy="2739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44" name="Google Shape;44;p7"/>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5" name="Shape 45"/>
        <p:cNvGrpSpPr/>
        <p:nvPr/>
      </p:nvGrpSpPr>
      <p:grpSpPr>
        <a:xfrm>
          <a:off x="0" y="0"/>
          <a:ext cx="0" cy="0"/>
          <a:chOff x="0" y="0"/>
          <a:chExt cx="0" cy="0"/>
        </a:xfrm>
      </p:grpSpPr>
      <p:sp>
        <p:nvSpPr>
          <p:cNvPr id="46" name="Google Shape;46;p8"/>
          <p:cNvSpPr txBox="1"/>
          <p:nvPr>
            <p:ph type="title"/>
          </p:nvPr>
        </p:nvSpPr>
        <p:spPr>
          <a:xfrm>
            <a:off x="629841" y="273844"/>
            <a:ext cx="7886700" cy="994200"/>
          </a:xfrm>
          <a:prstGeom prst="rect">
            <a:avLst/>
          </a:prstGeom>
          <a:noFill/>
          <a:ln>
            <a:noFill/>
          </a:ln>
        </p:spPr>
        <p:txBody>
          <a:bodyPr anchorCtr="0" anchor="ctr" bIns="34275" lIns="68575" spcFirstLastPara="1" rIns="68575" wrap="square" tIns="34275">
            <a:no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47" name="Google Shape;47;p8"/>
          <p:cNvSpPr txBox="1"/>
          <p:nvPr>
            <p:ph idx="1" type="body"/>
          </p:nvPr>
        </p:nvSpPr>
        <p:spPr>
          <a:xfrm>
            <a:off x="629841" y="1260872"/>
            <a:ext cx="3868200" cy="618000"/>
          </a:xfrm>
          <a:prstGeom prst="rect">
            <a:avLst/>
          </a:prstGeom>
          <a:noFill/>
          <a:ln>
            <a:noFill/>
          </a:ln>
        </p:spPr>
        <p:txBody>
          <a:bodyPr anchorCtr="0" anchor="b" bIns="34275" lIns="68575" spcFirstLastPara="1" rIns="68575" wrap="square" tIns="34275">
            <a:no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48" name="Google Shape;48;p8"/>
          <p:cNvSpPr txBox="1"/>
          <p:nvPr>
            <p:ph idx="2" type="body"/>
          </p:nvPr>
        </p:nvSpPr>
        <p:spPr>
          <a:xfrm>
            <a:off x="629841" y="1878806"/>
            <a:ext cx="3868200" cy="2763300"/>
          </a:xfrm>
          <a:prstGeom prst="rect">
            <a:avLst/>
          </a:prstGeom>
          <a:noFill/>
          <a:ln>
            <a:noFill/>
          </a:ln>
        </p:spPr>
        <p:txBody>
          <a:bodyPr anchorCtr="0" anchor="t" bIns="34275" lIns="68575" spcFirstLastPara="1" rIns="68575" wrap="square" tIns="34275">
            <a:no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9" name="Google Shape;49;p8"/>
          <p:cNvSpPr txBox="1"/>
          <p:nvPr>
            <p:ph idx="3" type="body"/>
          </p:nvPr>
        </p:nvSpPr>
        <p:spPr>
          <a:xfrm>
            <a:off x="4629150" y="1260872"/>
            <a:ext cx="3887400" cy="618000"/>
          </a:xfrm>
          <a:prstGeom prst="rect">
            <a:avLst/>
          </a:prstGeom>
          <a:noFill/>
          <a:ln>
            <a:noFill/>
          </a:ln>
        </p:spPr>
        <p:txBody>
          <a:bodyPr anchorCtr="0" anchor="b" bIns="34275" lIns="68575" spcFirstLastPara="1" rIns="68575" wrap="square" tIns="34275">
            <a:no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50" name="Google Shape;50;p8"/>
          <p:cNvSpPr txBox="1"/>
          <p:nvPr>
            <p:ph idx="4" type="body"/>
          </p:nvPr>
        </p:nvSpPr>
        <p:spPr>
          <a:xfrm>
            <a:off x="4629150" y="1878806"/>
            <a:ext cx="3887400" cy="2763300"/>
          </a:xfrm>
          <a:prstGeom prst="rect">
            <a:avLst/>
          </a:prstGeom>
          <a:noFill/>
          <a:ln>
            <a:noFill/>
          </a:ln>
        </p:spPr>
        <p:txBody>
          <a:bodyPr anchorCtr="0" anchor="t" bIns="34275" lIns="68575" spcFirstLastPara="1" rIns="68575" wrap="square" tIns="34275">
            <a:no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1" name="Google Shape;51;p8"/>
          <p:cNvSpPr txBox="1"/>
          <p:nvPr>
            <p:ph idx="10" type="dt"/>
          </p:nvPr>
        </p:nvSpPr>
        <p:spPr>
          <a:xfrm>
            <a:off x="628650" y="4767263"/>
            <a:ext cx="2057400" cy="2739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52" name="Google Shape;52;p8"/>
          <p:cNvSpPr txBox="1"/>
          <p:nvPr>
            <p:ph idx="11" type="ftr"/>
          </p:nvPr>
        </p:nvSpPr>
        <p:spPr>
          <a:xfrm>
            <a:off x="3028950" y="4767263"/>
            <a:ext cx="3086100" cy="2739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53" name="Google Shape;53;p8"/>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4" name="Shape 54"/>
        <p:cNvGrpSpPr/>
        <p:nvPr/>
      </p:nvGrpSpPr>
      <p:grpSpPr>
        <a:xfrm>
          <a:off x="0" y="0"/>
          <a:ext cx="0" cy="0"/>
          <a:chOff x="0" y="0"/>
          <a:chExt cx="0" cy="0"/>
        </a:xfrm>
      </p:grpSpPr>
      <p:sp>
        <p:nvSpPr>
          <p:cNvPr id="55" name="Google Shape;55;p9"/>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56" name="Google Shape;56;p9"/>
          <p:cNvSpPr txBox="1"/>
          <p:nvPr>
            <p:ph idx="10" type="dt"/>
          </p:nvPr>
        </p:nvSpPr>
        <p:spPr>
          <a:xfrm>
            <a:off x="628650" y="4767263"/>
            <a:ext cx="2057400" cy="2739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57" name="Google Shape;57;p9"/>
          <p:cNvSpPr txBox="1"/>
          <p:nvPr>
            <p:ph idx="11" type="ftr"/>
          </p:nvPr>
        </p:nvSpPr>
        <p:spPr>
          <a:xfrm>
            <a:off x="3028950" y="4767263"/>
            <a:ext cx="3086100" cy="2739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58" name="Google Shape;58;p9"/>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9" name="Shape 59"/>
        <p:cNvGrpSpPr/>
        <p:nvPr/>
      </p:nvGrpSpPr>
      <p:grpSpPr>
        <a:xfrm>
          <a:off x="0" y="0"/>
          <a:ext cx="0" cy="0"/>
          <a:chOff x="0" y="0"/>
          <a:chExt cx="0" cy="0"/>
        </a:xfrm>
      </p:grpSpPr>
      <p:sp>
        <p:nvSpPr>
          <p:cNvPr id="60" name="Google Shape;60;p10"/>
          <p:cNvSpPr txBox="1"/>
          <p:nvPr>
            <p:ph type="title"/>
          </p:nvPr>
        </p:nvSpPr>
        <p:spPr>
          <a:xfrm>
            <a:off x="629841" y="342900"/>
            <a:ext cx="2949300" cy="1200000"/>
          </a:xfrm>
          <a:prstGeom prst="rect">
            <a:avLst/>
          </a:prstGeom>
          <a:noFill/>
          <a:ln>
            <a:noFill/>
          </a:ln>
        </p:spPr>
        <p:txBody>
          <a:bodyPr anchorCtr="0" anchor="b" bIns="34275" lIns="68575" spcFirstLastPara="1" rIns="68575" wrap="square" tIns="34275">
            <a:noAutofit/>
          </a:bodyPr>
          <a:lstStyle>
            <a:lvl1pPr lvl="0" algn="l">
              <a:lnSpc>
                <a:spcPct val="90000"/>
              </a:lnSpc>
              <a:spcBef>
                <a:spcPts val="0"/>
              </a:spcBef>
              <a:spcAft>
                <a:spcPts val="0"/>
              </a:spcAft>
              <a:buClr>
                <a:schemeClr val="dk1"/>
              </a:buClr>
              <a:buSzPts val="2400"/>
              <a:buFont typeface="Arial"/>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1" name="Google Shape;61;p10"/>
          <p:cNvSpPr txBox="1"/>
          <p:nvPr>
            <p:ph idx="1" type="body"/>
          </p:nvPr>
        </p:nvSpPr>
        <p:spPr>
          <a:xfrm>
            <a:off x="3887391" y="740569"/>
            <a:ext cx="4629000" cy="3655200"/>
          </a:xfrm>
          <a:prstGeom prst="rect">
            <a:avLst/>
          </a:prstGeom>
          <a:noFill/>
          <a:ln>
            <a:noFill/>
          </a:ln>
        </p:spPr>
        <p:txBody>
          <a:bodyPr anchorCtr="0" anchor="t" bIns="34275" lIns="68575" spcFirstLastPara="1" rIns="68575" wrap="square" tIns="34275">
            <a:noAutofit/>
          </a:bodyPr>
          <a:lstStyle>
            <a:lvl1pPr indent="-381000" lvl="0" marL="457200" algn="l">
              <a:lnSpc>
                <a:spcPct val="90000"/>
              </a:lnSpc>
              <a:spcBef>
                <a:spcPts val="800"/>
              </a:spcBef>
              <a:spcAft>
                <a:spcPts val="0"/>
              </a:spcAft>
              <a:buClr>
                <a:schemeClr val="dk1"/>
              </a:buClr>
              <a:buSzPts val="2400"/>
              <a:buChar char="•"/>
              <a:defRPr sz="2400"/>
            </a:lvl1pPr>
            <a:lvl2pPr indent="-361950" lvl="1" marL="914400" algn="l">
              <a:lnSpc>
                <a:spcPct val="90000"/>
              </a:lnSpc>
              <a:spcBef>
                <a:spcPts val="400"/>
              </a:spcBef>
              <a:spcAft>
                <a:spcPts val="0"/>
              </a:spcAft>
              <a:buClr>
                <a:schemeClr val="dk1"/>
              </a:buClr>
              <a:buSzPts val="2100"/>
              <a:buChar char="•"/>
              <a:defRPr sz="2100"/>
            </a:lvl2pPr>
            <a:lvl3pPr indent="-342900" lvl="2" marL="1371600" algn="l">
              <a:lnSpc>
                <a:spcPct val="90000"/>
              </a:lnSpc>
              <a:spcBef>
                <a:spcPts val="400"/>
              </a:spcBef>
              <a:spcAft>
                <a:spcPts val="0"/>
              </a:spcAft>
              <a:buClr>
                <a:schemeClr val="dk1"/>
              </a:buClr>
              <a:buSzPts val="1800"/>
              <a:buChar char="•"/>
              <a:defRPr sz="1800"/>
            </a:lvl3pPr>
            <a:lvl4pPr indent="-323850" lvl="3" marL="1828800" algn="l">
              <a:lnSpc>
                <a:spcPct val="90000"/>
              </a:lnSpc>
              <a:spcBef>
                <a:spcPts val="400"/>
              </a:spcBef>
              <a:spcAft>
                <a:spcPts val="0"/>
              </a:spcAft>
              <a:buClr>
                <a:schemeClr val="dk1"/>
              </a:buClr>
              <a:buSzPts val="1500"/>
              <a:buChar char="•"/>
              <a:defRPr sz="1500"/>
            </a:lvl4pPr>
            <a:lvl5pPr indent="-323850" lvl="4" marL="2286000" algn="l">
              <a:lnSpc>
                <a:spcPct val="90000"/>
              </a:lnSpc>
              <a:spcBef>
                <a:spcPts val="400"/>
              </a:spcBef>
              <a:spcAft>
                <a:spcPts val="0"/>
              </a:spcAft>
              <a:buClr>
                <a:schemeClr val="dk1"/>
              </a:buClr>
              <a:buSzPts val="1500"/>
              <a:buChar char="•"/>
              <a:defRPr sz="1500"/>
            </a:lvl5pPr>
            <a:lvl6pPr indent="-323850" lvl="5" marL="2743200" algn="l">
              <a:lnSpc>
                <a:spcPct val="90000"/>
              </a:lnSpc>
              <a:spcBef>
                <a:spcPts val="400"/>
              </a:spcBef>
              <a:spcAft>
                <a:spcPts val="0"/>
              </a:spcAft>
              <a:buClr>
                <a:schemeClr val="dk1"/>
              </a:buClr>
              <a:buSzPts val="1500"/>
              <a:buChar char="•"/>
              <a:defRPr sz="1500"/>
            </a:lvl6pPr>
            <a:lvl7pPr indent="-323850" lvl="6" marL="3200400" algn="l">
              <a:lnSpc>
                <a:spcPct val="90000"/>
              </a:lnSpc>
              <a:spcBef>
                <a:spcPts val="400"/>
              </a:spcBef>
              <a:spcAft>
                <a:spcPts val="0"/>
              </a:spcAft>
              <a:buClr>
                <a:schemeClr val="dk1"/>
              </a:buClr>
              <a:buSzPts val="1500"/>
              <a:buChar char="•"/>
              <a:defRPr sz="1500"/>
            </a:lvl7pPr>
            <a:lvl8pPr indent="-323850" lvl="7" marL="3657600" algn="l">
              <a:lnSpc>
                <a:spcPct val="90000"/>
              </a:lnSpc>
              <a:spcBef>
                <a:spcPts val="400"/>
              </a:spcBef>
              <a:spcAft>
                <a:spcPts val="0"/>
              </a:spcAft>
              <a:buClr>
                <a:schemeClr val="dk1"/>
              </a:buClr>
              <a:buSzPts val="1500"/>
              <a:buChar char="•"/>
              <a:defRPr sz="1500"/>
            </a:lvl8pPr>
            <a:lvl9pPr indent="-323850" lvl="8" marL="4114800" algn="l">
              <a:lnSpc>
                <a:spcPct val="90000"/>
              </a:lnSpc>
              <a:spcBef>
                <a:spcPts val="400"/>
              </a:spcBef>
              <a:spcAft>
                <a:spcPts val="0"/>
              </a:spcAft>
              <a:buClr>
                <a:schemeClr val="dk1"/>
              </a:buClr>
              <a:buSzPts val="1500"/>
              <a:buChar char="•"/>
              <a:defRPr sz="1500"/>
            </a:lvl9pPr>
          </a:lstStyle>
          <a:p/>
        </p:txBody>
      </p:sp>
      <p:sp>
        <p:nvSpPr>
          <p:cNvPr id="62" name="Google Shape;62;p10"/>
          <p:cNvSpPr txBox="1"/>
          <p:nvPr>
            <p:ph idx="2" type="body"/>
          </p:nvPr>
        </p:nvSpPr>
        <p:spPr>
          <a:xfrm>
            <a:off x="629841" y="1543050"/>
            <a:ext cx="2949300" cy="2858700"/>
          </a:xfrm>
          <a:prstGeom prst="rect">
            <a:avLst/>
          </a:prstGeom>
          <a:noFill/>
          <a:ln>
            <a:noFill/>
          </a:ln>
        </p:spPr>
        <p:txBody>
          <a:bodyPr anchorCtr="0" anchor="t" bIns="34275" lIns="68575" spcFirstLastPara="1" rIns="68575" wrap="square" tIns="34275">
            <a:no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63" name="Google Shape;63;p10"/>
          <p:cNvSpPr txBox="1"/>
          <p:nvPr>
            <p:ph idx="10" type="dt"/>
          </p:nvPr>
        </p:nvSpPr>
        <p:spPr>
          <a:xfrm>
            <a:off x="628650" y="4767263"/>
            <a:ext cx="2057400" cy="2739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64" name="Google Shape;64;p10"/>
          <p:cNvSpPr txBox="1"/>
          <p:nvPr>
            <p:ph idx="11" type="ftr"/>
          </p:nvPr>
        </p:nvSpPr>
        <p:spPr>
          <a:xfrm>
            <a:off x="3028950" y="4767263"/>
            <a:ext cx="3086100" cy="2739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65" name="Google Shape;65;p10"/>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8.xml"/><Relationship Id="rId10" Type="http://schemas.openxmlformats.org/officeDocument/2006/relationships/slideLayout" Target="../slideLayouts/slideLayout7.xml"/><Relationship Id="rId13" Type="http://schemas.openxmlformats.org/officeDocument/2006/relationships/slideLayout" Target="../slideLayouts/slideLayout10.xml"/><Relationship Id="rId12" Type="http://schemas.openxmlformats.org/officeDocument/2006/relationships/slideLayout" Target="../slideLayouts/slideLayout9.xml"/><Relationship Id="rId1" Type="http://schemas.openxmlformats.org/officeDocument/2006/relationships/image" Target="../media/image1.png"/><Relationship Id="rId2" Type="http://schemas.openxmlformats.org/officeDocument/2006/relationships/image" Target="../media/image4.png"/><Relationship Id="rId3" Type="http://schemas.openxmlformats.org/officeDocument/2006/relationships/image" Target="../media/image3.jpg"/><Relationship Id="rId4" Type="http://schemas.openxmlformats.org/officeDocument/2006/relationships/slideLayout" Target="../slideLayouts/slideLayout1.xml"/><Relationship Id="rId9" Type="http://schemas.openxmlformats.org/officeDocument/2006/relationships/slideLayout" Target="../slideLayouts/slideLayout6.xml"/><Relationship Id="rId15" Type="http://schemas.openxmlformats.org/officeDocument/2006/relationships/slideLayout" Target="../slideLayouts/slideLayout12.xml"/><Relationship Id="rId14" Type="http://schemas.openxmlformats.org/officeDocument/2006/relationships/slideLayout" Target="../slideLayouts/slideLayout11.xml"/><Relationship Id="rId17" Type="http://schemas.openxmlformats.org/officeDocument/2006/relationships/theme" Target="../theme/theme1.xml"/><Relationship Id="rId16" Type="http://schemas.openxmlformats.org/officeDocument/2006/relationships/slideLayout" Target="../slideLayouts/slideLayout13.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lvl1pPr lvl="0" marR="0" rtl="0" algn="l">
              <a:lnSpc>
                <a:spcPct val="90000"/>
              </a:lnSpc>
              <a:spcBef>
                <a:spcPts val="0"/>
              </a:spcBef>
              <a:spcAft>
                <a:spcPts val="0"/>
              </a:spcAft>
              <a:buClr>
                <a:schemeClr val="dk1"/>
              </a:buClr>
              <a:buSzPts val="3300"/>
              <a:buFont typeface="Arial"/>
              <a:buNone/>
              <a:defRPr b="0" i="0" sz="33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7" name="Google Shape;7;p1"/>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8" name="Google Shape;8;p1"/>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9" name="Google Shape;9;p1"/>
          <p:cNvPicPr preferRelativeResize="0"/>
          <p:nvPr/>
        </p:nvPicPr>
        <p:blipFill rotWithShape="1">
          <a:blip r:embed="rId1">
            <a:alphaModFix/>
          </a:blip>
          <a:srcRect b="0" l="0" r="0" t="0"/>
          <a:stretch/>
        </p:blipFill>
        <p:spPr>
          <a:xfrm>
            <a:off x="3181820" y="4720237"/>
            <a:ext cx="1904350" cy="273900"/>
          </a:xfrm>
          <a:prstGeom prst="rect">
            <a:avLst/>
          </a:prstGeom>
          <a:noFill/>
          <a:ln>
            <a:noFill/>
          </a:ln>
        </p:spPr>
      </p:pic>
      <p:pic>
        <p:nvPicPr>
          <p:cNvPr id="10" name="Google Shape;10;p1"/>
          <p:cNvPicPr preferRelativeResize="0"/>
          <p:nvPr/>
        </p:nvPicPr>
        <p:blipFill rotWithShape="1">
          <a:blip r:embed="rId2">
            <a:alphaModFix/>
          </a:blip>
          <a:srcRect b="0" l="0" r="0" t="0"/>
          <a:stretch/>
        </p:blipFill>
        <p:spPr>
          <a:xfrm>
            <a:off x="6553200" y="4674000"/>
            <a:ext cx="1472059" cy="366375"/>
          </a:xfrm>
          <a:prstGeom prst="rect">
            <a:avLst/>
          </a:prstGeom>
          <a:noFill/>
          <a:ln>
            <a:noFill/>
          </a:ln>
        </p:spPr>
      </p:pic>
      <p:pic>
        <p:nvPicPr>
          <p:cNvPr id="11" name="Google Shape;11;p1"/>
          <p:cNvPicPr preferRelativeResize="0"/>
          <p:nvPr/>
        </p:nvPicPr>
        <p:blipFill rotWithShape="1">
          <a:blip r:embed="rId3">
            <a:alphaModFix/>
          </a:blip>
          <a:srcRect b="0" l="0" r="0" t="0"/>
          <a:stretch/>
        </p:blipFill>
        <p:spPr>
          <a:xfrm>
            <a:off x="429400" y="4674000"/>
            <a:ext cx="1285390" cy="36637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4"/>
    <p:sldLayoutId id="2147483649" r:id="rId5"/>
    <p:sldLayoutId id="2147483650" r:id="rId6"/>
    <p:sldLayoutId id="2147483651" r:id="rId7"/>
    <p:sldLayoutId id="2147483652" r:id="rId8"/>
    <p:sldLayoutId id="2147483653" r:id="rId9"/>
    <p:sldLayoutId id="2147483654" r:id="rId10"/>
    <p:sldLayoutId id="2147483655" r:id="rId11"/>
    <p:sldLayoutId id="2147483656" r:id="rId12"/>
    <p:sldLayoutId id="2147483657" r:id="rId13"/>
    <p:sldLayoutId id="2147483658" r:id="rId14"/>
    <p:sldLayoutId id="2147483659" r:id="rId15"/>
    <p:sldLayoutId id="2147483660" r:id="rId1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2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4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2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1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3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3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2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3.png"/><Relationship Id="rId4" Type="http://schemas.openxmlformats.org/officeDocument/2006/relationships/image" Target="../media/image7.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2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2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 Id="rId3" Type="http://schemas.openxmlformats.org/officeDocument/2006/relationships/image" Target="../media/image3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4.xml"/><Relationship Id="rId3" Type="http://schemas.openxmlformats.org/officeDocument/2006/relationships/image" Target="../media/image25.png"/><Relationship Id="rId4" Type="http://schemas.openxmlformats.org/officeDocument/2006/relationships/image" Target="../media/image29.png"/><Relationship Id="rId5" Type="http://schemas.openxmlformats.org/officeDocument/2006/relationships/image" Target="../media/image27.png"/><Relationship Id="rId6" Type="http://schemas.openxmlformats.org/officeDocument/2006/relationships/image" Target="../media/image4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5.xml"/><Relationship Id="rId3" Type="http://schemas.openxmlformats.org/officeDocument/2006/relationships/image" Target="../media/image3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6.xml"/><Relationship Id="rId3" Type="http://schemas.openxmlformats.org/officeDocument/2006/relationships/image" Target="../media/image32.png"/><Relationship Id="rId4" Type="http://schemas.openxmlformats.org/officeDocument/2006/relationships/image" Target="../media/image29.png"/><Relationship Id="rId5" Type="http://schemas.openxmlformats.org/officeDocument/2006/relationships/image" Target="../media/image3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7.xml"/><Relationship Id="rId3" Type="http://schemas.openxmlformats.org/officeDocument/2006/relationships/image" Target="../media/image3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8.xml"/><Relationship Id="rId3" Type="http://schemas.openxmlformats.org/officeDocument/2006/relationships/image" Target="../media/image53.png"/><Relationship Id="rId4" Type="http://schemas.openxmlformats.org/officeDocument/2006/relationships/image" Target="../media/image2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9.xml"/><Relationship Id="rId3" Type="http://schemas.openxmlformats.org/officeDocument/2006/relationships/image" Target="../media/image3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0.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0.xml"/><Relationship Id="rId3" Type="http://schemas.openxmlformats.org/officeDocument/2006/relationships/image" Target="../media/image3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1.xml"/><Relationship Id="rId3" Type="http://schemas.openxmlformats.org/officeDocument/2006/relationships/image" Target="../media/image3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2.xml"/><Relationship Id="rId3" Type="http://schemas.openxmlformats.org/officeDocument/2006/relationships/image" Target="../media/image4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3.xml"/><Relationship Id="rId3" Type="http://schemas.openxmlformats.org/officeDocument/2006/relationships/image" Target="../media/image4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4.xml"/><Relationship Id="rId3" Type="http://schemas.openxmlformats.org/officeDocument/2006/relationships/image" Target="../media/image4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5.xml"/><Relationship Id="rId3" Type="http://schemas.openxmlformats.org/officeDocument/2006/relationships/image" Target="../media/image49.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6.xml"/><Relationship Id="rId3" Type="http://schemas.openxmlformats.org/officeDocument/2006/relationships/image" Target="../media/image45.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7.xml"/><Relationship Id="rId3" Type="http://schemas.openxmlformats.org/officeDocument/2006/relationships/image" Target="../media/image50.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8.xml"/><Relationship Id="rId3" Type="http://schemas.openxmlformats.org/officeDocument/2006/relationships/image" Target="../media/image54.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9.xml"/><Relationship Id="rId3" Type="http://schemas.openxmlformats.org/officeDocument/2006/relationships/image" Target="../media/image4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0.xml"/><Relationship Id="rId3" Type="http://schemas.openxmlformats.org/officeDocument/2006/relationships/image" Target="../media/image51.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1.xml"/><Relationship Id="rId3" Type="http://schemas.openxmlformats.org/officeDocument/2006/relationships/image" Target="../media/image44.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2.xml"/><Relationship Id="rId3" Type="http://schemas.openxmlformats.org/officeDocument/2006/relationships/image" Target="../media/image56.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 Id="rId3" Type="http://schemas.openxmlformats.org/officeDocument/2006/relationships/image" Target="../media/image55.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4.xml"/><Relationship Id="rId3" Type="http://schemas.openxmlformats.org/officeDocument/2006/relationships/image" Target="../media/image12.png"/><Relationship Id="rId4" Type="http://schemas.openxmlformats.org/officeDocument/2006/relationships/image" Target="../media/image9.png"/><Relationship Id="rId5" Type="http://schemas.openxmlformats.org/officeDocument/2006/relationships/hyperlink" Target="https://www.tinkercad.com"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5.xml"/><Relationship Id="rId3" Type="http://schemas.openxmlformats.org/officeDocument/2006/relationships/image" Target="../media/image52.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 Id="rId3" Type="http://schemas.openxmlformats.org/officeDocument/2006/relationships/image" Target="../media/image4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 Id="rId3" Type="http://schemas.openxmlformats.org/officeDocument/2006/relationships/image" Target="../media/image12.png"/><Relationship Id="rId4" Type="http://schemas.openxmlformats.org/officeDocument/2006/relationships/image" Target="../media/image9.png"/><Relationship Id="rId5" Type="http://schemas.openxmlformats.org/officeDocument/2006/relationships/hyperlink" Target="https://www.tinkercad.com"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5"/>
          <p:cNvSpPr txBox="1"/>
          <p:nvPr>
            <p:ph type="ctrTitle"/>
          </p:nvPr>
        </p:nvSpPr>
        <p:spPr>
          <a:xfrm>
            <a:off x="311700" y="238250"/>
            <a:ext cx="8520600" cy="1505400"/>
          </a:xfrm>
          <a:prstGeom prst="rect">
            <a:avLst/>
          </a:prstGeom>
          <a:noFill/>
          <a:ln>
            <a:noFill/>
          </a:ln>
        </p:spPr>
        <p:txBody>
          <a:bodyPr anchorCtr="0" anchor="t" bIns="34275" lIns="68575" spcFirstLastPara="1" rIns="68575" wrap="square" tIns="34275">
            <a:noAutofit/>
          </a:bodyPr>
          <a:lstStyle/>
          <a:p>
            <a:pPr indent="0" lvl="0" marL="0" rtl="0" algn="ctr">
              <a:lnSpc>
                <a:spcPct val="115000"/>
              </a:lnSpc>
              <a:spcBef>
                <a:spcPts val="0"/>
              </a:spcBef>
              <a:spcAft>
                <a:spcPts val="0"/>
              </a:spcAft>
              <a:buClr>
                <a:schemeClr val="dk1"/>
              </a:buClr>
              <a:buSzPts val="4500"/>
              <a:buFont typeface="Arial"/>
              <a:buNone/>
            </a:pPr>
            <a:r>
              <a:rPr lang="en" sz="4000"/>
              <a:t>Tinkercad 3D Design &amp; </a:t>
            </a:r>
            <a:endParaRPr sz="4000"/>
          </a:p>
          <a:p>
            <a:pPr indent="0" lvl="0" marL="0" rtl="0" algn="ctr">
              <a:lnSpc>
                <a:spcPct val="115000"/>
              </a:lnSpc>
              <a:spcBef>
                <a:spcPts val="0"/>
              </a:spcBef>
              <a:spcAft>
                <a:spcPts val="0"/>
              </a:spcAft>
              <a:buClr>
                <a:schemeClr val="dk1"/>
              </a:buClr>
              <a:buSzPts val="4500"/>
              <a:buFont typeface="Arial"/>
              <a:buNone/>
            </a:pPr>
            <a:r>
              <a:rPr lang="en" sz="4000"/>
              <a:t>EV Concept Car Workshop</a:t>
            </a:r>
            <a:endParaRPr sz="4000"/>
          </a:p>
        </p:txBody>
      </p:sp>
      <p:sp>
        <p:nvSpPr>
          <p:cNvPr id="93" name="Google Shape;93;p15"/>
          <p:cNvSpPr txBox="1"/>
          <p:nvPr>
            <p:ph idx="1" type="subTitle"/>
          </p:nvPr>
        </p:nvSpPr>
        <p:spPr>
          <a:xfrm>
            <a:off x="1071050" y="1934650"/>
            <a:ext cx="7080300" cy="871800"/>
          </a:xfrm>
          <a:prstGeom prst="rect">
            <a:avLst/>
          </a:prstGeom>
          <a:noFill/>
          <a:ln>
            <a:noFill/>
          </a:ln>
        </p:spPr>
        <p:txBody>
          <a:bodyPr anchorCtr="0" anchor="t" bIns="34275" lIns="68575" spcFirstLastPara="1" rIns="68575" wrap="square" tIns="34275">
            <a:noAutofit/>
          </a:bodyPr>
          <a:lstStyle/>
          <a:p>
            <a:pPr indent="0" lvl="0" marL="0" rtl="0" algn="ctr">
              <a:lnSpc>
                <a:spcPct val="90000"/>
              </a:lnSpc>
              <a:spcBef>
                <a:spcPts val="800"/>
              </a:spcBef>
              <a:spcAft>
                <a:spcPts val="0"/>
              </a:spcAft>
              <a:buSzPts val="1800"/>
              <a:buNone/>
            </a:pPr>
            <a:r>
              <a:rPr lang="en" sz="2600"/>
              <a:t>Part 1: Introduction to Tinkercad</a:t>
            </a:r>
            <a:endParaRPr sz="2600"/>
          </a:p>
          <a:p>
            <a:pPr indent="0" lvl="0" marL="0" rtl="0" algn="ctr">
              <a:lnSpc>
                <a:spcPct val="90000"/>
              </a:lnSpc>
              <a:spcBef>
                <a:spcPts val="800"/>
              </a:spcBef>
              <a:spcAft>
                <a:spcPts val="0"/>
              </a:spcAft>
              <a:buSzPts val="1800"/>
              <a:buNone/>
            </a:pPr>
            <a:r>
              <a:rPr lang="en" sz="2600"/>
              <a:t>&amp; Car Chassis Design</a:t>
            </a:r>
            <a:endParaRPr sz="2100">
              <a:solidFill>
                <a:srgbClr val="6C6C6C"/>
              </a:solidFill>
            </a:endParaRPr>
          </a:p>
        </p:txBody>
      </p:sp>
      <p:pic>
        <p:nvPicPr>
          <p:cNvPr id="94" name="Google Shape;94;p15"/>
          <p:cNvPicPr preferRelativeResize="0"/>
          <p:nvPr/>
        </p:nvPicPr>
        <p:blipFill rotWithShape="1">
          <a:blip r:embed="rId3">
            <a:alphaModFix/>
          </a:blip>
          <a:srcRect b="0" l="0" r="0" t="0"/>
          <a:stretch/>
        </p:blipFill>
        <p:spPr>
          <a:xfrm>
            <a:off x="3262949" y="3237650"/>
            <a:ext cx="2079825" cy="1338300"/>
          </a:xfrm>
          <a:prstGeom prst="rect">
            <a:avLst/>
          </a:prstGeom>
          <a:noFill/>
          <a:ln>
            <a:noFill/>
          </a:ln>
        </p:spPr>
      </p:pic>
      <p:sp>
        <p:nvSpPr>
          <p:cNvPr id="95" name="Google Shape;95;p15"/>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24"/>
          <p:cNvSpPr txBox="1"/>
          <p:nvPr>
            <p:ph idx="4294967295" type="title"/>
          </p:nvPr>
        </p:nvSpPr>
        <p:spPr>
          <a:xfrm>
            <a:off x="311725" y="500925"/>
            <a:ext cx="8520600" cy="6237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SzPts val="3300"/>
              <a:buNone/>
            </a:pPr>
            <a:r>
              <a:rPr lang="en"/>
              <a:t>Tinkercad Tips</a:t>
            </a:r>
            <a:endParaRPr/>
          </a:p>
        </p:txBody>
      </p:sp>
      <p:sp>
        <p:nvSpPr>
          <p:cNvPr id="196" name="Google Shape;196;p24"/>
          <p:cNvSpPr txBox="1"/>
          <p:nvPr>
            <p:ph idx="4294967295" type="body"/>
          </p:nvPr>
        </p:nvSpPr>
        <p:spPr>
          <a:xfrm>
            <a:off x="4260325" y="1271875"/>
            <a:ext cx="4572000" cy="3076200"/>
          </a:xfrm>
          <a:prstGeom prst="rect">
            <a:avLst/>
          </a:prstGeom>
          <a:noFill/>
          <a:ln>
            <a:noFill/>
          </a:ln>
        </p:spPr>
        <p:txBody>
          <a:bodyPr anchorCtr="0" anchor="t" bIns="34275" lIns="68575" spcFirstLastPara="1" rIns="68575" wrap="square" tIns="34275">
            <a:noAutofit/>
          </a:bodyPr>
          <a:lstStyle/>
          <a:p>
            <a:pPr indent="-355600" lvl="0" marL="457200" rtl="0" algn="l">
              <a:lnSpc>
                <a:spcPct val="100000"/>
              </a:lnSpc>
              <a:spcBef>
                <a:spcPts val="2000"/>
              </a:spcBef>
              <a:spcAft>
                <a:spcPts val="0"/>
              </a:spcAft>
              <a:buSzPts val="2000"/>
              <a:buFont typeface="Arial"/>
              <a:buChar char="•"/>
            </a:pPr>
            <a:r>
              <a:rPr lang="en" sz="2000">
                <a:highlight>
                  <a:schemeClr val="lt1"/>
                </a:highlight>
                <a:latin typeface="Arial"/>
                <a:ea typeface="Arial"/>
                <a:cs typeface="Arial"/>
                <a:sym typeface="Arial"/>
              </a:rPr>
              <a:t>Combine shapes to create new designs</a:t>
            </a:r>
            <a:endParaRPr sz="2000">
              <a:highlight>
                <a:schemeClr val="lt1"/>
              </a:highlight>
              <a:latin typeface="Arial"/>
              <a:ea typeface="Arial"/>
              <a:cs typeface="Arial"/>
              <a:sym typeface="Arial"/>
            </a:endParaRPr>
          </a:p>
          <a:p>
            <a:pPr indent="-355600" lvl="0" marL="457200" rtl="0" algn="l">
              <a:lnSpc>
                <a:spcPct val="100000"/>
              </a:lnSpc>
              <a:spcBef>
                <a:spcPts val="2000"/>
              </a:spcBef>
              <a:spcAft>
                <a:spcPts val="0"/>
              </a:spcAft>
              <a:buSzPts val="2000"/>
              <a:buFont typeface="Arial"/>
              <a:buChar char="•"/>
            </a:pPr>
            <a:r>
              <a:rPr lang="en" sz="2000">
                <a:highlight>
                  <a:schemeClr val="lt1"/>
                </a:highlight>
                <a:latin typeface="Arial"/>
                <a:ea typeface="Arial"/>
                <a:cs typeface="Arial"/>
                <a:sym typeface="Arial"/>
              </a:rPr>
              <a:t>Make sure shapes are touching</a:t>
            </a:r>
            <a:endParaRPr sz="2000">
              <a:highlight>
                <a:schemeClr val="lt1"/>
              </a:highlight>
              <a:latin typeface="Arial"/>
              <a:ea typeface="Arial"/>
              <a:cs typeface="Arial"/>
              <a:sym typeface="Arial"/>
            </a:endParaRPr>
          </a:p>
          <a:p>
            <a:pPr indent="-355600" lvl="0" marL="457200" rtl="0" algn="l">
              <a:lnSpc>
                <a:spcPct val="100000"/>
              </a:lnSpc>
              <a:spcBef>
                <a:spcPts val="2000"/>
              </a:spcBef>
              <a:spcAft>
                <a:spcPts val="0"/>
              </a:spcAft>
              <a:buSzPts val="2000"/>
              <a:buFont typeface="Arial"/>
              <a:buChar char="•"/>
            </a:pPr>
            <a:r>
              <a:rPr lang="en" sz="2000">
                <a:highlight>
                  <a:schemeClr val="lt1"/>
                </a:highlight>
                <a:latin typeface="Arial"/>
                <a:ea typeface="Arial"/>
                <a:cs typeface="Arial"/>
                <a:sym typeface="Arial"/>
              </a:rPr>
              <a:t>Project is flat on the workplane</a:t>
            </a:r>
            <a:endParaRPr sz="2000">
              <a:highlight>
                <a:schemeClr val="lt1"/>
              </a:highlight>
              <a:latin typeface="Arial"/>
              <a:ea typeface="Arial"/>
              <a:cs typeface="Arial"/>
              <a:sym typeface="Arial"/>
            </a:endParaRPr>
          </a:p>
        </p:txBody>
      </p:sp>
      <p:pic>
        <p:nvPicPr>
          <p:cNvPr descr="Image result for tinkercad simple" id="197" name="Google Shape;197;p24"/>
          <p:cNvPicPr preferRelativeResize="0"/>
          <p:nvPr/>
        </p:nvPicPr>
        <p:blipFill rotWithShape="1">
          <a:blip r:embed="rId3">
            <a:alphaModFix/>
          </a:blip>
          <a:srcRect b="0" l="0" r="0" t="0"/>
          <a:stretch/>
        </p:blipFill>
        <p:spPr>
          <a:xfrm>
            <a:off x="311725" y="1124625"/>
            <a:ext cx="3757550" cy="3223450"/>
          </a:xfrm>
          <a:prstGeom prst="rect">
            <a:avLst/>
          </a:prstGeom>
          <a:noFill/>
          <a:ln>
            <a:noFill/>
          </a:ln>
        </p:spPr>
      </p:pic>
      <p:sp>
        <p:nvSpPr>
          <p:cNvPr id="198" name="Google Shape;198;p24"/>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25"/>
          <p:cNvSpPr txBox="1"/>
          <p:nvPr>
            <p:ph idx="4294967295" type="title"/>
          </p:nvPr>
        </p:nvSpPr>
        <p:spPr>
          <a:xfrm>
            <a:off x="311725" y="500925"/>
            <a:ext cx="8520600" cy="6237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SzPts val="3300"/>
              <a:buNone/>
            </a:pPr>
            <a:r>
              <a:rPr lang="en"/>
              <a:t>Tinkercad Tips</a:t>
            </a:r>
            <a:endParaRPr/>
          </a:p>
        </p:txBody>
      </p:sp>
      <p:sp>
        <p:nvSpPr>
          <p:cNvPr id="204" name="Google Shape;204;p25"/>
          <p:cNvSpPr txBox="1"/>
          <p:nvPr>
            <p:ph idx="4294967295" type="body"/>
          </p:nvPr>
        </p:nvSpPr>
        <p:spPr>
          <a:xfrm>
            <a:off x="236625" y="1262475"/>
            <a:ext cx="4527000" cy="3076200"/>
          </a:xfrm>
          <a:prstGeom prst="rect">
            <a:avLst/>
          </a:prstGeom>
          <a:noFill/>
          <a:ln>
            <a:noFill/>
          </a:ln>
        </p:spPr>
        <p:txBody>
          <a:bodyPr anchorCtr="0" anchor="t" bIns="34275" lIns="68575" spcFirstLastPara="1" rIns="68575" wrap="square" tIns="34275">
            <a:noAutofit/>
          </a:bodyPr>
          <a:lstStyle/>
          <a:p>
            <a:pPr indent="-355600" lvl="0" marL="457200" rtl="0" algn="l">
              <a:lnSpc>
                <a:spcPct val="100000"/>
              </a:lnSpc>
              <a:spcBef>
                <a:spcPts val="800"/>
              </a:spcBef>
              <a:spcAft>
                <a:spcPts val="0"/>
              </a:spcAft>
              <a:buSzPts val="2000"/>
              <a:buFont typeface="Arial"/>
              <a:buChar char="•"/>
            </a:pPr>
            <a:r>
              <a:rPr lang="en" sz="2000">
                <a:highlight>
                  <a:schemeClr val="lt1"/>
                </a:highlight>
                <a:latin typeface="Arial"/>
                <a:ea typeface="Arial"/>
                <a:cs typeface="Arial"/>
                <a:sym typeface="Arial"/>
              </a:rPr>
              <a:t>Use a mouse</a:t>
            </a:r>
            <a:endParaRPr sz="2000">
              <a:highlight>
                <a:schemeClr val="lt1"/>
              </a:highlight>
              <a:latin typeface="Arial"/>
              <a:ea typeface="Arial"/>
              <a:cs typeface="Arial"/>
              <a:sym typeface="Arial"/>
            </a:endParaRPr>
          </a:p>
          <a:p>
            <a:pPr indent="-355600" lvl="0" marL="457200" rtl="0" algn="l">
              <a:lnSpc>
                <a:spcPct val="100000"/>
              </a:lnSpc>
              <a:spcBef>
                <a:spcPts val="2000"/>
              </a:spcBef>
              <a:spcAft>
                <a:spcPts val="0"/>
              </a:spcAft>
              <a:buSzPts val="2000"/>
              <a:buFont typeface="Arial"/>
              <a:buChar char="•"/>
            </a:pPr>
            <a:r>
              <a:rPr lang="en" sz="2000">
                <a:highlight>
                  <a:schemeClr val="lt1"/>
                </a:highlight>
                <a:latin typeface="Arial"/>
                <a:ea typeface="Arial"/>
                <a:cs typeface="Arial"/>
                <a:sym typeface="Arial"/>
              </a:rPr>
              <a:t>Measure in millimeters (mm)</a:t>
            </a:r>
            <a:endParaRPr sz="2000">
              <a:highlight>
                <a:schemeClr val="lt1"/>
              </a:highlight>
              <a:latin typeface="Arial"/>
              <a:ea typeface="Arial"/>
              <a:cs typeface="Arial"/>
              <a:sym typeface="Arial"/>
            </a:endParaRPr>
          </a:p>
          <a:p>
            <a:pPr indent="-355600" lvl="0" marL="457200" rtl="0" algn="l">
              <a:lnSpc>
                <a:spcPct val="100000"/>
              </a:lnSpc>
              <a:spcBef>
                <a:spcPts val="2000"/>
              </a:spcBef>
              <a:spcAft>
                <a:spcPts val="0"/>
              </a:spcAft>
              <a:buSzPts val="2000"/>
              <a:buFont typeface="Arial"/>
              <a:buChar char="•"/>
            </a:pPr>
            <a:r>
              <a:rPr lang="en" sz="2000">
                <a:highlight>
                  <a:srgbClr val="FFFFFF"/>
                </a:highlight>
                <a:latin typeface="Arial"/>
                <a:ea typeface="Arial"/>
                <a:cs typeface="Arial"/>
                <a:sym typeface="Arial"/>
              </a:rPr>
              <a:t>Click on the upper left waffle box icon to return to </a:t>
            </a:r>
            <a:r>
              <a:rPr lang="en" sz="2000">
                <a:highlight>
                  <a:srgbClr val="FFFFFF"/>
                </a:highlight>
              </a:rPr>
              <a:t>your project home</a:t>
            </a:r>
            <a:r>
              <a:rPr lang="en" sz="2000">
                <a:highlight>
                  <a:srgbClr val="FFFFFF"/>
                </a:highlight>
                <a:latin typeface="Arial"/>
                <a:ea typeface="Arial"/>
                <a:cs typeface="Arial"/>
                <a:sym typeface="Arial"/>
              </a:rPr>
              <a:t>page</a:t>
            </a:r>
            <a:r>
              <a:rPr lang="en" sz="2000">
                <a:highlight>
                  <a:srgbClr val="FFFFFF"/>
                </a:highlight>
              </a:rPr>
              <a:t>.</a:t>
            </a:r>
            <a:endParaRPr sz="2000">
              <a:highlight>
                <a:schemeClr val="lt1"/>
              </a:highlight>
              <a:latin typeface="Arial"/>
              <a:ea typeface="Arial"/>
              <a:cs typeface="Arial"/>
              <a:sym typeface="Arial"/>
            </a:endParaRPr>
          </a:p>
        </p:txBody>
      </p:sp>
      <p:pic>
        <p:nvPicPr>
          <p:cNvPr id="205" name="Google Shape;205;p25"/>
          <p:cNvPicPr preferRelativeResize="0"/>
          <p:nvPr/>
        </p:nvPicPr>
        <p:blipFill rotWithShape="1">
          <a:blip r:embed="rId3">
            <a:alphaModFix/>
          </a:blip>
          <a:srcRect b="0" l="0" r="0" t="0"/>
          <a:stretch/>
        </p:blipFill>
        <p:spPr>
          <a:xfrm>
            <a:off x="5040056" y="1262475"/>
            <a:ext cx="3324150" cy="2930701"/>
          </a:xfrm>
          <a:prstGeom prst="rect">
            <a:avLst/>
          </a:prstGeom>
          <a:noFill/>
          <a:ln cap="flat" cmpd="sng" w="9525">
            <a:solidFill>
              <a:srgbClr val="000000"/>
            </a:solidFill>
            <a:prstDash val="solid"/>
            <a:round/>
            <a:headEnd len="sm" w="sm" type="none"/>
            <a:tailEnd len="sm" w="sm" type="none"/>
          </a:ln>
        </p:spPr>
      </p:pic>
      <p:sp>
        <p:nvSpPr>
          <p:cNvPr id="206" name="Google Shape;206;p25"/>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
        <p:nvSpPr>
          <p:cNvPr id="207" name="Google Shape;207;p25"/>
          <p:cNvSpPr txBox="1"/>
          <p:nvPr/>
        </p:nvSpPr>
        <p:spPr>
          <a:xfrm>
            <a:off x="5235581" y="4193175"/>
            <a:ext cx="2933100" cy="3264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Arial"/>
                <a:ea typeface="Arial"/>
                <a:cs typeface="Arial"/>
                <a:sym typeface="Arial"/>
              </a:rPr>
              <a:t>Example of Tinkercad project page</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pic>
        <p:nvPicPr>
          <p:cNvPr id="212" name="Google Shape;212;p26"/>
          <p:cNvPicPr preferRelativeResize="0"/>
          <p:nvPr/>
        </p:nvPicPr>
        <p:blipFill>
          <a:blip r:embed="rId3">
            <a:alphaModFix/>
          </a:blip>
          <a:stretch>
            <a:fillRect/>
          </a:stretch>
        </p:blipFill>
        <p:spPr>
          <a:xfrm>
            <a:off x="1421701" y="763150"/>
            <a:ext cx="6300598" cy="3810550"/>
          </a:xfrm>
          <a:prstGeom prst="rect">
            <a:avLst/>
          </a:prstGeom>
          <a:noFill/>
          <a:ln cap="flat" cmpd="sng" w="9525">
            <a:solidFill>
              <a:schemeClr val="dk1"/>
            </a:solidFill>
            <a:prstDash val="solid"/>
            <a:round/>
            <a:headEnd len="sm" w="sm" type="none"/>
            <a:tailEnd len="sm" w="sm" type="none"/>
          </a:ln>
        </p:spPr>
      </p:pic>
      <p:sp>
        <p:nvSpPr>
          <p:cNvPr id="213" name="Google Shape;213;p26"/>
          <p:cNvSpPr txBox="1"/>
          <p:nvPr>
            <p:ph idx="4294967295" type="title"/>
          </p:nvPr>
        </p:nvSpPr>
        <p:spPr>
          <a:xfrm>
            <a:off x="628650" y="-6"/>
            <a:ext cx="7886700" cy="9942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SzPts val="3300"/>
              <a:buNone/>
            </a:pPr>
            <a:r>
              <a:rPr lang="en"/>
              <a:t>Tinkercad Tutorials</a:t>
            </a:r>
            <a:endParaRPr/>
          </a:p>
        </p:txBody>
      </p:sp>
      <p:sp>
        <p:nvSpPr>
          <p:cNvPr id="214" name="Google Shape;214;p26"/>
          <p:cNvSpPr/>
          <p:nvPr/>
        </p:nvSpPr>
        <p:spPr>
          <a:xfrm>
            <a:off x="5473950" y="763150"/>
            <a:ext cx="589500" cy="1821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 name="Google Shape;215;p26"/>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
        <p:nvSpPr>
          <p:cNvPr id="216" name="Google Shape;216;p26"/>
          <p:cNvSpPr/>
          <p:nvPr/>
        </p:nvSpPr>
        <p:spPr>
          <a:xfrm>
            <a:off x="2574775" y="1142500"/>
            <a:ext cx="1114200" cy="1821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27"/>
          <p:cNvSpPr txBox="1"/>
          <p:nvPr>
            <p:ph idx="4294967295" type="title"/>
          </p:nvPr>
        </p:nvSpPr>
        <p:spPr>
          <a:xfrm>
            <a:off x="0" y="240450"/>
            <a:ext cx="9144000" cy="6237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SzPts val="3300"/>
              <a:buNone/>
            </a:pPr>
            <a:r>
              <a:rPr lang="en"/>
              <a:t>Create Tinkercad.com account</a:t>
            </a:r>
            <a:endParaRPr/>
          </a:p>
        </p:txBody>
      </p:sp>
      <p:pic>
        <p:nvPicPr>
          <p:cNvPr id="222" name="Google Shape;222;p27"/>
          <p:cNvPicPr preferRelativeResize="0"/>
          <p:nvPr/>
        </p:nvPicPr>
        <p:blipFill rotWithShape="1">
          <a:blip r:embed="rId3">
            <a:alphaModFix/>
          </a:blip>
          <a:srcRect b="0" l="0" r="0" t="0"/>
          <a:stretch/>
        </p:blipFill>
        <p:spPr>
          <a:xfrm>
            <a:off x="849137" y="864150"/>
            <a:ext cx="7445726" cy="3614125"/>
          </a:xfrm>
          <a:prstGeom prst="rect">
            <a:avLst/>
          </a:prstGeom>
          <a:noFill/>
          <a:ln cap="flat" cmpd="sng" w="9525">
            <a:solidFill>
              <a:schemeClr val="dk2"/>
            </a:solidFill>
            <a:prstDash val="solid"/>
            <a:round/>
            <a:headEnd len="sm" w="sm" type="none"/>
            <a:tailEnd len="sm" w="sm" type="none"/>
          </a:ln>
        </p:spPr>
      </p:pic>
      <p:sp>
        <p:nvSpPr>
          <p:cNvPr id="223" name="Google Shape;223;p27"/>
          <p:cNvSpPr/>
          <p:nvPr/>
        </p:nvSpPr>
        <p:spPr>
          <a:xfrm>
            <a:off x="1951000" y="864150"/>
            <a:ext cx="1099500" cy="2457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 name="Google Shape;224;p27"/>
          <p:cNvSpPr/>
          <p:nvPr/>
        </p:nvSpPr>
        <p:spPr>
          <a:xfrm>
            <a:off x="7157850" y="1205750"/>
            <a:ext cx="1317600" cy="3069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 name="Google Shape;225;p27"/>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28"/>
          <p:cNvSpPr txBox="1"/>
          <p:nvPr>
            <p:ph idx="4294967295" type="title"/>
          </p:nvPr>
        </p:nvSpPr>
        <p:spPr>
          <a:xfrm>
            <a:off x="0" y="240450"/>
            <a:ext cx="9144000" cy="6237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SzPts val="3300"/>
              <a:buNone/>
            </a:pPr>
            <a:r>
              <a:rPr lang="en"/>
              <a:t>Tinkercad Project Page</a:t>
            </a:r>
            <a:endParaRPr/>
          </a:p>
        </p:txBody>
      </p:sp>
      <p:sp>
        <p:nvSpPr>
          <p:cNvPr id="231" name="Google Shape;231;p28"/>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
              <a:t>‹#›</a:t>
            </a:fld>
            <a:endParaRPr/>
          </a:p>
        </p:txBody>
      </p:sp>
      <p:pic>
        <p:nvPicPr>
          <p:cNvPr id="232" name="Google Shape;232;p28"/>
          <p:cNvPicPr preferRelativeResize="0"/>
          <p:nvPr/>
        </p:nvPicPr>
        <p:blipFill rotWithShape="1">
          <a:blip r:embed="rId3">
            <a:alphaModFix/>
          </a:blip>
          <a:srcRect b="0" l="0" r="0" t="0"/>
          <a:stretch/>
        </p:blipFill>
        <p:spPr>
          <a:xfrm>
            <a:off x="906650" y="864150"/>
            <a:ext cx="7056399" cy="3641650"/>
          </a:xfrm>
          <a:prstGeom prst="rect">
            <a:avLst/>
          </a:prstGeom>
          <a:noFill/>
          <a:ln cap="flat" cmpd="sng" w="9525">
            <a:solidFill>
              <a:srgbClr val="000000"/>
            </a:solidFill>
            <a:prstDash val="solid"/>
            <a:round/>
            <a:headEnd len="sm" w="sm" type="none"/>
            <a:tailEnd len="sm" w="sm" type="none"/>
          </a:ln>
        </p:spPr>
      </p:pic>
      <p:sp>
        <p:nvSpPr>
          <p:cNvPr id="233" name="Google Shape;233;p28"/>
          <p:cNvSpPr/>
          <p:nvPr/>
        </p:nvSpPr>
        <p:spPr>
          <a:xfrm>
            <a:off x="805000" y="917350"/>
            <a:ext cx="471300" cy="4179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4" name="Google Shape;234;p28"/>
          <p:cNvSpPr txBox="1"/>
          <p:nvPr/>
        </p:nvSpPr>
        <p:spPr>
          <a:xfrm>
            <a:off x="315550" y="1388450"/>
            <a:ext cx="2508600" cy="588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Click the “waffle box” icon to return to project home page.</a:t>
            </a:r>
            <a:endParaRPr b="0" i="0" sz="1400" u="none" cap="none" strike="noStrike">
              <a:solidFill>
                <a:srgbClr val="000000"/>
              </a:solidFill>
              <a:latin typeface="Arial"/>
              <a:ea typeface="Arial"/>
              <a:cs typeface="Arial"/>
              <a:sym typeface="Arial"/>
            </a:endParaRPr>
          </a:p>
        </p:txBody>
      </p:sp>
      <p:sp>
        <p:nvSpPr>
          <p:cNvPr id="235" name="Google Shape;235;p28"/>
          <p:cNvSpPr/>
          <p:nvPr/>
        </p:nvSpPr>
        <p:spPr>
          <a:xfrm>
            <a:off x="1536775" y="793950"/>
            <a:ext cx="1097700" cy="2457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29"/>
          <p:cNvSpPr txBox="1"/>
          <p:nvPr>
            <p:ph idx="4294967295" type="title"/>
          </p:nvPr>
        </p:nvSpPr>
        <p:spPr>
          <a:xfrm>
            <a:off x="0" y="240450"/>
            <a:ext cx="9144000" cy="6237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SzPts val="3300"/>
              <a:buNone/>
            </a:pPr>
            <a:r>
              <a:rPr lang="en"/>
              <a:t>Tinkercad Project Page</a:t>
            </a:r>
            <a:endParaRPr/>
          </a:p>
        </p:txBody>
      </p:sp>
      <p:sp>
        <p:nvSpPr>
          <p:cNvPr id="241" name="Google Shape;241;p29"/>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
              <a:t>‹#›</a:t>
            </a:fld>
            <a:endParaRPr/>
          </a:p>
        </p:txBody>
      </p:sp>
      <p:pic>
        <p:nvPicPr>
          <p:cNvPr id="242" name="Google Shape;242;p29"/>
          <p:cNvPicPr preferRelativeResize="0"/>
          <p:nvPr/>
        </p:nvPicPr>
        <p:blipFill rotWithShape="1">
          <a:blip r:embed="rId3">
            <a:alphaModFix/>
          </a:blip>
          <a:srcRect b="0" l="0" r="0" t="0"/>
          <a:stretch/>
        </p:blipFill>
        <p:spPr>
          <a:xfrm>
            <a:off x="1110000" y="864150"/>
            <a:ext cx="6853050" cy="3536708"/>
          </a:xfrm>
          <a:prstGeom prst="rect">
            <a:avLst/>
          </a:prstGeom>
          <a:noFill/>
          <a:ln cap="flat" cmpd="sng" w="9525">
            <a:solidFill>
              <a:srgbClr val="000000"/>
            </a:solidFill>
            <a:prstDash val="solid"/>
            <a:round/>
            <a:headEnd len="sm" w="sm" type="none"/>
            <a:tailEnd len="sm" w="sm" type="none"/>
          </a:ln>
        </p:spPr>
      </p:pic>
      <p:sp>
        <p:nvSpPr>
          <p:cNvPr id="243" name="Google Shape;243;p29"/>
          <p:cNvSpPr/>
          <p:nvPr/>
        </p:nvSpPr>
        <p:spPr>
          <a:xfrm>
            <a:off x="6469675" y="1021300"/>
            <a:ext cx="1317600" cy="3069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 name="Google Shape;244;p29"/>
          <p:cNvSpPr txBox="1"/>
          <p:nvPr/>
        </p:nvSpPr>
        <p:spPr>
          <a:xfrm>
            <a:off x="6191275" y="1403700"/>
            <a:ext cx="1874400" cy="3672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Tinkercad resources</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30"/>
          <p:cNvSpPr txBox="1"/>
          <p:nvPr>
            <p:ph idx="4294967295" type="title"/>
          </p:nvPr>
        </p:nvSpPr>
        <p:spPr>
          <a:xfrm>
            <a:off x="0" y="240450"/>
            <a:ext cx="9144000" cy="6237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SzPts val="3300"/>
              <a:buNone/>
            </a:pPr>
            <a:r>
              <a:rPr lang="en"/>
              <a:t>Tinkercad Project Page</a:t>
            </a:r>
            <a:endParaRPr/>
          </a:p>
        </p:txBody>
      </p:sp>
      <p:sp>
        <p:nvSpPr>
          <p:cNvPr id="250" name="Google Shape;250;p30"/>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
              <a:t>‹#›</a:t>
            </a:fld>
            <a:endParaRPr/>
          </a:p>
        </p:txBody>
      </p:sp>
      <p:pic>
        <p:nvPicPr>
          <p:cNvPr id="251" name="Google Shape;251;p30"/>
          <p:cNvPicPr preferRelativeResize="0"/>
          <p:nvPr/>
        </p:nvPicPr>
        <p:blipFill rotWithShape="1">
          <a:blip r:embed="rId3">
            <a:alphaModFix/>
          </a:blip>
          <a:srcRect b="0" l="0" r="0" t="0"/>
          <a:stretch/>
        </p:blipFill>
        <p:spPr>
          <a:xfrm>
            <a:off x="1110000" y="864150"/>
            <a:ext cx="6853050" cy="3536708"/>
          </a:xfrm>
          <a:prstGeom prst="rect">
            <a:avLst/>
          </a:prstGeom>
          <a:noFill/>
          <a:ln cap="flat" cmpd="sng" w="9525">
            <a:solidFill>
              <a:srgbClr val="000000"/>
            </a:solidFill>
            <a:prstDash val="solid"/>
            <a:round/>
            <a:headEnd len="sm" w="sm" type="none"/>
            <a:tailEnd len="sm" w="sm" type="none"/>
          </a:ln>
        </p:spPr>
      </p:pic>
      <p:sp>
        <p:nvSpPr>
          <p:cNvPr id="252" name="Google Shape;252;p30"/>
          <p:cNvSpPr txBox="1"/>
          <p:nvPr/>
        </p:nvSpPr>
        <p:spPr>
          <a:xfrm>
            <a:off x="1825275" y="1926850"/>
            <a:ext cx="2233800" cy="9300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Tinkercad applications:</a:t>
            </a:r>
            <a:endParaRPr b="0" i="0" sz="1400" u="none" cap="none" strike="noStrike">
              <a:solidFill>
                <a:srgbClr val="000000"/>
              </a:solidFill>
              <a:latin typeface="Arial"/>
              <a:ea typeface="Arial"/>
              <a:cs typeface="Arial"/>
              <a:sym typeface="Arial"/>
            </a:endParaRPr>
          </a:p>
          <a:p>
            <a:pPr indent="-317500" lvl="0" marL="457200" marR="0" rtl="0" algn="l">
              <a:lnSpc>
                <a:spcPct val="100000"/>
              </a:lnSpc>
              <a:spcBef>
                <a:spcPts val="0"/>
              </a:spcBef>
              <a:spcAft>
                <a:spcPts val="0"/>
              </a:spcAft>
              <a:buClr>
                <a:srgbClr val="000000"/>
              </a:buClr>
              <a:buSzPts val="1400"/>
              <a:buFont typeface="Arial"/>
              <a:buChar char="●"/>
            </a:pPr>
            <a:r>
              <a:rPr b="0" i="0" lang="en" sz="1400" u="none" cap="none" strike="noStrike">
                <a:solidFill>
                  <a:srgbClr val="000000"/>
                </a:solidFill>
                <a:latin typeface="Arial"/>
                <a:ea typeface="Arial"/>
                <a:cs typeface="Arial"/>
                <a:sym typeface="Arial"/>
              </a:rPr>
              <a:t>3D Design</a:t>
            </a:r>
            <a:endParaRPr b="0" i="0" sz="1400" u="none" cap="none" strike="noStrike">
              <a:solidFill>
                <a:srgbClr val="000000"/>
              </a:solidFill>
              <a:latin typeface="Arial"/>
              <a:ea typeface="Arial"/>
              <a:cs typeface="Arial"/>
              <a:sym typeface="Arial"/>
            </a:endParaRPr>
          </a:p>
          <a:p>
            <a:pPr indent="-317500" lvl="0" marL="457200" marR="0" rtl="0" algn="l">
              <a:lnSpc>
                <a:spcPct val="100000"/>
              </a:lnSpc>
              <a:spcBef>
                <a:spcPts val="0"/>
              </a:spcBef>
              <a:spcAft>
                <a:spcPts val="0"/>
              </a:spcAft>
              <a:buClr>
                <a:srgbClr val="000000"/>
              </a:buClr>
              <a:buSzPts val="1400"/>
              <a:buFont typeface="Arial"/>
              <a:buChar char="●"/>
            </a:pPr>
            <a:r>
              <a:rPr b="0" i="0" lang="en" sz="1400" u="none" cap="none" strike="noStrike">
                <a:solidFill>
                  <a:srgbClr val="000000"/>
                </a:solidFill>
                <a:latin typeface="Arial"/>
                <a:ea typeface="Arial"/>
                <a:cs typeface="Arial"/>
                <a:sym typeface="Arial"/>
              </a:rPr>
              <a:t>Circuits</a:t>
            </a:r>
            <a:endParaRPr b="0" i="0" sz="1400" u="none" cap="none" strike="noStrike">
              <a:solidFill>
                <a:srgbClr val="000000"/>
              </a:solidFill>
              <a:latin typeface="Arial"/>
              <a:ea typeface="Arial"/>
              <a:cs typeface="Arial"/>
              <a:sym typeface="Arial"/>
            </a:endParaRPr>
          </a:p>
          <a:p>
            <a:pPr indent="-317500" lvl="0" marL="457200" marR="0" rtl="0" algn="l">
              <a:lnSpc>
                <a:spcPct val="100000"/>
              </a:lnSpc>
              <a:spcBef>
                <a:spcPts val="0"/>
              </a:spcBef>
              <a:spcAft>
                <a:spcPts val="0"/>
              </a:spcAft>
              <a:buClr>
                <a:srgbClr val="000000"/>
              </a:buClr>
              <a:buSzPts val="1400"/>
              <a:buFont typeface="Arial"/>
              <a:buChar char="●"/>
            </a:pPr>
            <a:r>
              <a:rPr b="0" i="0" lang="en" sz="1400" u="none" cap="none" strike="noStrike">
                <a:solidFill>
                  <a:srgbClr val="000000"/>
                </a:solidFill>
                <a:latin typeface="Arial"/>
                <a:ea typeface="Arial"/>
                <a:cs typeface="Arial"/>
                <a:sym typeface="Arial"/>
              </a:rPr>
              <a:t>Codeblocks </a:t>
            </a:r>
            <a:endParaRPr b="0" i="0" sz="1400" u="none" cap="none" strike="noStrike">
              <a:solidFill>
                <a:srgbClr val="000000"/>
              </a:solidFill>
              <a:latin typeface="Arial"/>
              <a:ea typeface="Arial"/>
              <a:cs typeface="Arial"/>
              <a:sym typeface="Arial"/>
            </a:endParaRPr>
          </a:p>
        </p:txBody>
      </p:sp>
      <p:sp>
        <p:nvSpPr>
          <p:cNvPr id="253" name="Google Shape;253;p30"/>
          <p:cNvSpPr/>
          <p:nvPr/>
        </p:nvSpPr>
        <p:spPr>
          <a:xfrm>
            <a:off x="1041300" y="2080000"/>
            <a:ext cx="703500" cy="6237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31"/>
          <p:cNvSpPr txBox="1"/>
          <p:nvPr>
            <p:ph idx="4294967295" type="title"/>
          </p:nvPr>
        </p:nvSpPr>
        <p:spPr>
          <a:xfrm>
            <a:off x="0" y="240450"/>
            <a:ext cx="9144000" cy="6237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SzPts val="3300"/>
              <a:buNone/>
            </a:pPr>
            <a:r>
              <a:rPr lang="en"/>
              <a:t>Tinkercad Project Page</a:t>
            </a:r>
            <a:endParaRPr/>
          </a:p>
        </p:txBody>
      </p:sp>
      <p:sp>
        <p:nvSpPr>
          <p:cNvPr id="259" name="Google Shape;259;p31"/>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
              <a:t>‹#›</a:t>
            </a:fld>
            <a:endParaRPr/>
          </a:p>
        </p:txBody>
      </p:sp>
      <p:pic>
        <p:nvPicPr>
          <p:cNvPr id="260" name="Google Shape;260;p31"/>
          <p:cNvPicPr preferRelativeResize="0"/>
          <p:nvPr/>
        </p:nvPicPr>
        <p:blipFill rotWithShape="1">
          <a:blip r:embed="rId3">
            <a:alphaModFix/>
          </a:blip>
          <a:srcRect b="0" l="0" r="0" t="0"/>
          <a:stretch/>
        </p:blipFill>
        <p:spPr>
          <a:xfrm>
            <a:off x="1110000" y="864150"/>
            <a:ext cx="6853050" cy="3536708"/>
          </a:xfrm>
          <a:prstGeom prst="rect">
            <a:avLst/>
          </a:prstGeom>
          <a:noFill/>
          <a:ln cap="flat" cmpd="sng" w="9525">
            <a:solidFill>
              <a:srgbClr val="000000"/>
            </a:solidFill>
            <a:prstDash val="solid"/>
            <a:round/>
            <a:headEnd len="sm" w="sm" type="none"/>
            <a:tailEnd len="sm" w="sm" type="none"/>
          </a:ln>
        </p:spPr>
      </p:pic>
      <p:sp>
        <p:nvSpPr>
          <p:cNvPr id="261" name="Google Shape;261;p31"/>
          <p:cNvSpPr/>
          <p:nvPr/>
        </p:nvSpPr>
        <p:spPr>
          <a:xfrm>
            <a:off x="915925" y="1961600"/>
            <a:ext cx="2276400" cy="4581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2" name="Google Shape;262;p31"/>
          <p:cNvSpPr txBox="1"/>
          <p:nvPr/>
        </p:nvSpPr>
        <p:spPr>
          <a:xfrm>
            <a:off x="3254125" y="1896500"/>
            <a:ext cx="3203100" cy="588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317500" lvl="0" marL="457200" marR="0" rtl="0" algn="l">
              <a:lnSpc>
                <a:spcPct val="100000"/>
              </a:lnSpc>
              <a:spcBef>
                <a:spcPts val="0"/>
              </a:spcBef>
              <a:spcAft>
                <a:spcPts val="0"/>
              </a:spcAft>
              <a:buClr>
                <a:srgbClr val="000000"/>
              </a:buClr>
              <a:buSzPts val="1400"/>
              <a:buFont typeface="Arial"/>
              <a:buChar char="●"/>
            </a:pPr>
            <a:r>
              <a:rPr b="0" i="0" lang="en" sz="1400" u="none" cap="none" strike="noStrike">
                <a:solidFill>
                  <a:srgbClr val="000000"/>
                </a:solidFill>
                <a:latin typeface="Arial"/>
                <a:ea typeface="Arial"/>
                <a:cs typeface="Arial"/>
                <a:sym typeface="Arial"/>
              </a:rPr>
              <a:t>Click a Tinkercad application</a:t>
            </a:r>
            <a:endParaRPr b="0" i="0" sz="1400" u="none" cap="none" strike="noStrike">
              <a:solidFill>
                <a:srgbClr val="000000"/>
              </a:solidFill>
              <a:latin typeface="Arial"/>
              <a:ea typeface="Arial"/>
              <a:cs typeface="Arial"/>
              <a:sym typeface="Arial"/>
            </a:endParaRPr>
          </a:p>
          <a:p>
            <a:pPr indent="-317500" lvl="0" marL="457200" marR="0" rtl="0" algn="l">
              <a:lnSpc>
                <a:spcPct val="100000"/>
              </a:lnSpc>
              <a:spcBef>
                <a:spcPts val="0"/>
              </a:spcBef>
              <a:spcAft>
                <a:spcPts val="0"/>
              </a:spcAft>
              <a:buClr>
                <a:srgbClr val="000000"/>
              </a:buClr>
              <a:buSzPts val="1400"/>
              <a:buFont typeface="Arial"/>
              <a:buChar char="●"/>
            </a:pPr>
            <a:r>
              <a:rPr b="0" i="0" lang="en" sz="1400" u="none" cap="none" strike="noStrike">
                <a:solidFill>
                  <a:srgbClr val="000000"/>
                </a:solidFill>
                <a:latin typeface="Arial"/>
                <a:ea typeface="Arial"/>
                <a:cs typeface="Arial"/>
                <a:sym typeface="Arial"/>
              </a:rPr>
              <a:t>Create a new design</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32"/>
          <p:cNvSpPr txBox="1"/>
          <p:nvPr>
            <p:ph idx="4294967295" type="title"/>
          </p:nvPr>
        </p:nvSpPr>
        <p:spPr>
          <a:xfrm>
            <a:off x="0" y="240450"/>
            <a:ext cx="9144000" cy="6237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SzPts val="3300"/>
              <a:buNone/>
            </a:pPr>
            <a:r>
              <a:rPr lang="en"/>
              <a:t>Tinkercad Workplane</a:t>
            </a:r>
            <a:endParaRPr/>
          </a:p>
        </p:txBody>
      </p:sp>
      <p:sp>
        <p:nvSpPr>
          <p:cNvPr id="268" name="Google Shape;268;p32"/>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
              <a:t>‹#›</a:t>
            </a:fld>
            <a:endParaRPr/>
          </a:p>
        </p:txBody>
      </p:sp>
      <p:pic>
        <p:nvPicPr>
          <p:cNvPr id="269" name="Google Shape;269;p32"/>
          <p:cNvPicPr preferRelativeResize="0"/>
          <p:nvPr/>
        </p:nvPicPr>
        <p:blipFill rotWithShape="1">
          <a:blip r:embed="rId3">
            <a:alphaModFix/>
          </a:blip>
          <a:srcRect b="0" l="0" r="0" t="0"/>
          <a:stretch/>
        </p:blipFill>
        <p:spPr>
          <a:xfrm>
            <a:off x="2081261" y="864150"/>
            <a:ext cx="4981478" cy="3728850"/>
          </a:xfrm>
          <a:prstGeom prst="rect">
            <a:avLst/>
          </a:prstGeom>
          <a:noFill/>
          <a:ln cap="flat" cmpd="sng" w="9525">
            <a:solidFill>
              <a:srgbClr val="000000"/>
            </a:solidFill>
            <a:prstDash val="solid"/>
            <a:round/>
            <a:headEnd len="sm" w="sm" type="none"/>
            <a:tailEnd len="sm" w="sm" type="none"/>
          </a:ln>
        </p:spPr>
      </p:pic>
      <p:sp>
        <p:nvSpPr>
          <p:cNvPr id="270" name="Google Shape;270;p32"/>
          <p:cNvSpPr/>
          <p:nvPr/>
        </p:nvSpPr>
        <p:spPr>
          <a:xfrm>
            <a:off x="1901350" y="959050"/>
            <a:ext cx="1234500" cy="3606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1" name="Google Shape;271;p32"/>
          <p:cNvSpPr txBox="1"/>
          <p:nvPr/>
        </p:nvSpPr>
        <p:spPr>
          <a:xfrm>
            <a:off x="3170175" y="862450"/>
            <a:ext cx="1905600" cy="5538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317500" lvl="0" marL="457200" marR="0" rtl="0" algn="l">
              <a:lnSpc>
                <a:spcPct val="100000"/>
              </a:lnSpc>
              <a:spcBef>
                <a:spcPts val="0"/>
              </a:spcBef>
              <a:spcAft>
                <a:spcPts val="0"/>
              </a:spcAft>
              <a:buClr>
                <a:srgbClr val="000000"/>
              </a:buClr>
              <a:buSzPts val="1400"/>
              <a:buFont typeface="Arial"/>
              <a:buChar char="●"/>
            </a:pPr>
            <a:r>
              <a:rPr b="0" i="0" lang="en" sz="1400" u="none" cap="none" strike="noStrike">
                <a:solidFill>
                  <a:srgbClr val="000000"/>
                </a:solidFill>
                <a:latin typeface="Arial"/>
                <a:ea typeface="Arial"/>
                <a:cs typeface="Arial"/>
                <a:sym typeface="Arial"/>
              </a:rPr>
              <a:t>Default name</a:t>
            </a:r>
            <a:endParaRPr b="0" i="0" sz="1400" u="none" cap="none" strike="noStrike">
              <a:solidFill>
                <a:srgbClr val="000000"/>
              </a:solidFill>
              <a:latin typeface="Arial"/>
              <a:ea typeface="Arial"/>
              <a:cs typeface="Arial"/>
              <a:sym typeface="Arial"/>
            </a:endParaRPr>
          </a:p>
          <a:p>
            <a:pPr indent="-317500" lvl="0" marL="457200" marR="0" rtl="0" algn="l">
              <a:lnSpc>
                <a:spcPct val="100000"/>
              </a:lnSpc>
              <a:spcBef>
                <a:spcPts val="0"/>
              </a:spcBef>
              <a:spcAft>
                <a:spcPts val="0"/>
              </a:spcAft>
              <a:buClr>
                <a:srgbClr val="000000"/>
              </a:buClr>
              <a:buSzPts val="1400"/>
              <a:buFont typeface="Arial"/>
              <a:buChar char="●"/>
            </a:pPr>
            <a:r>
              <a:rPr b="0" i="0" lang="en" sz="1400" u="none" cap="none" strike="noStrike">
                <a:solidFill>
                  <a:srgbClr val="000000"/>
                </a:solidFill>
                <a:latin typeface="Arial"/>
                <a:ea typeface="Arial"/>
                <a:cs typeface="Arial"/>
                <a:sym typeface="Arial"/>
              </a:rPr>
              <a:t>Rename project</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33"/>
          <p:cNvSpPr txBox="1"/>
          <p:nvPr>
            <p:ph idx="4294967295" type="title"/>
          </p:nvPr>
        </p:nvSpPr>
        <p:spPr>
          <a:xfrm>
            <a:off x="0" y="240450"/>
            <a:ext cx="9144000" cy="6237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chemeClr val="dk1"/>
              </a:buClr>
              <a:buSzPts val="1100"/>
              <a:buFont typeface="Arial"/>
              <a:buNone/>
            </a:pPr>
            <a:r>
              <a:rPr lang="en"/>
              <a:t>Tinkercad Workplane</a:t>
            </a:r>
            <a:endParaRPr/>
          </a:p>
        </p:txBody>
      </p:sp>
      <p:sp>
        <p:nvSpPr>
          <p:cNvPr id="277" name="Google Shape;277;p33"/>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
              <a:t>‹#›</a:t>
            </a:fld>
            <a:endParaRPr/>
          </a:p>
        </p:txBody>
      </p:sp>
      <p:pic>
        <p:nvPicPr>
          <p:cNvPr id="278" name="Google Shape;278;p33"/>
          <p:cNvPicPr preferRelativeResize="0"/>
          <p:nvPr/>
        </p:nvPicPr>
        <p:blipFill rotWithShape="1">
          <a:blip r:embed="rId3">
            <a:alphaModFix/>
          </a:blip>
          <a:srcRect b="0" l="0" r="0" t="0"/>
          <a:stretch/>
        </p:blipFill>
        <p:spPr>
          <a:xfrm>
            <a:off x="2081261" y="864150"/>
            <a:ext cx="4981478" cy="3728850"/>
          </a:xfrm>
          <a:prstGeom prst="rect">
            <a:avLst/>
          </a:prstGeom>
          <a:noFill/>
          <a:ln cap="flat" cmpd="sng" w="9525">
            <a:solidFill>
              <a:srgbClr val="000000"/>
            </a:solidFill>
            <a:prstDash val="solid"/>
            <a:round/>
            <a:headEnd len="sm" w="sm" type="none"/>
            <a:tailEnd len="sm" w="sm" type="none"/>
          </a:ln>
        </p:spPr>
      </p:pic>
      <p:sp>
        <p:nvSpPr>
          <p:cNvPr id="279" name="Google Shape;279;p33"/>
          <p:cNvSpPr/>
          <p:nvPr/>
        </p:nvSpPr>
        <p:spPr>
          <a:xfrm>
            <a:off x="5826675" y="976425"/>
            <a:ext cx="876300" cy="3303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0" name="Google Shape;280;p33"/>
          <p:cNvSpPr txBox="1"/>
          <p:nvPr/>
        </p:nvSpPr>
        <p:spPr>
          <a:xfrm>
            <a:off x="5047425" y="1350300"/>
            <a:ext cx="2434800" cy="7698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Change 3D design to</a:t>
            </a:r>
            <a:endParaRPr b="0" i="0" sz="1400" u="none" cap="none" strike="noStrike">
              <a:solidFill>
                <a:srgbClr val="000000"/>
              </a:solidFill>
              <a:latin typeface="Arial"/>
              <a:ea typeface="Arial"/>
              <a:cs typeface="Arial"/>
              <a:sym typeface="Arial"/>
            </a:endParaRPr>
          </a:p>
          <a:p>
            <a:pPr indent="-317500" lvl="0" marL="457200" marR="0" rtl="0" algn="l">
              <a:lnSpc>
                <a:spcPct val="100000"/>
              </a:lnSpc>
              <a:spcBef>
                <a:spcPts val="0"/>
              </a:spcBef>
              <a:spcAft>
                <a:spcPts val="0"/>
              </a:spcAft>
              <a:buClr>
                <a:srgbClr val="000000"/>
              </a:buClr>
              <a:buSzPts val="1400"/>
              <a:buFont typeface="Arial"/>
              <a:buChar char="●"/>
            </a:pPr>
            <a:r>
              <a:rPr b="0" i="0" lang="en" sz="1400" u="none" cap="none" strike="noStrike">
                <a:solidFill>
                  <a:srgbClr val="000000"/>
                </a:solidFill>
                <a:latin typeface="Arial"/>
                <a:ea typeface="Arial"/>
                <a:cs typeface="Arial"/>
                <a:sym typeface="Arial"/>
              </a:rPr>
              <a:t>Minecraft block design</a:t>
            </a:r>
            <a:endParaRPr b="0" i="0" sz="1400" u="none" cap="none" strike="noStrike">
              <a:solidFill>
                <a:srgbClr val="000000"/>
              </a:solidFill>
              <a:latin typeface="Arial"/>
              <a:ea typeface="Arial"/>
              <a:cs typeface="Arial"/>
              <a:sym typeface="Arial"/>
            </a:endParaRPr>
          </a:p>
          <a:p>
            <a:pPr indent="-317500" lvl="0" marL="457200" marR="0" rtl="0" algn="l">
              <a:lnSpc>
                <a:spcPct val="100000"/>
              </a:lnSpc>
              <a:spcBef>
                <a:spcPts val="0"/>
              </a:spcBef>
              <a:spcAft>
                <a:spcPts val="0"/>
              </a:spcAft>
              <a:buClr>
                <a:srgbClr val="000000"/>
              </a:buClr>
              <a:buSzPts val="1400"/>
              <a:buFont typeface="Arial"/>
              <a:buChar char="●"/>
            </a:pPr>
            <a:r>
              <a:rPr b="0" i="0" lang="en" sz="1400" u="none" cap="none" strike="noStrike">
                <a:solidFill>
                  <a:srgbClr val="000000"/>
                </a:solidFill>
                <a:latin typeface="Arial"/>
                <a:ea typeface="Arial"/>
                <a:cs typeface="Arial"/>
                <a:sym typeface="Arial"/>
              </a:rPr>
              <a:t>Lego block design</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9" name="Shape 99"/>
        <p:cNvGrpSpPr/>
        <p:nvPr/>
      </p:nvGrpSpPr>
      <p:grpSpPr>
        <a:xfrm>
          <a:off x="0" y="0"/>
          <a:ext cx="0" cy="0"/>
          <a:chOff x="0" y="0"/>
          <a:chExt cx="0" cy="0"/>
        </a:xfrm>
      </p:grpSpPr>
      <p:sp>
        <p:nvSpPr>
          <p:cNvPr id="100" name="Google Shape;100;p16"/>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SzPts val="900"/>
              <a:buFont typeface="Arial"/>
              <a:buNone/>
            </a:pPr>
            <a:fld id="{00000000-1234-1234-1234-123412341234}" type="slidenum">
              <a:rPr lang="en"/>
              <a:t>‹#›</a:t>
            </a:fld>
            <a:endParaRPr/>
          </a:p>
        </p:txBody>
      </p:sp>
      <p:pic>
        <p:nvPicPr>
          <p:cNvPr id="101" name="Google Shape;101;p16"/>
          <p:cNvPicPr preferRelativeResize="0"/>
          <p:nvPr/>
        </p:nvPicPr>
        <p:blipFill rotWithShape="1">
          <a:blip r:embed="rId3">
            <a:alphaModFix/>
          </a:blip>
          <a:srcRect b="0" l="0" r="0" t="0"/>
          <a:stretch/>
        </p:blipFill>
        <p:spPr>
          <a:xfrm>
            <a:off x="4344050" y="1468675"/>
            <a:ext cx="3902926" cy="2895449"/>
          </a:xfrm>
          <a:prstGeom prst="rect">
            <a:avLst/>
          </a:prstGeom>
          <a:noFill/>
          <a:ln>
            <a:noFill/>
          </a:ln>
        </p:spPr>
      </p:pic>
      <p:sp>
        <p:nvSpPr>
          <p:cNvPr id="102" name="Google Shape;102;p16"/>
          <p:cNvSpPr txBox="1"/>
          <p:nvPr/>
        </p:nvSpPr>
        <p:spPr>
          <a:xfrm>
            <a:off x="993550" y="1678175"/>
            <a:ext cx="1892100" cy="708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rPr b="0" i="0" lang="en" sz="1700" u="none" cap="none" strike="noStrike">
                <a:solidFill>
                  <a:srgbClr val="000000"/>
                </a:solidFill>
                <a:latin typeface="Indie Flower"/>
                <a:ea typeface="Indie Flower"/>
                <a:cs typeface="Indie Flower"/>
                <a:sym typeface="Indie Flower"/>
              </a:rPr>
              <a:t>Guess what? Even NASA uses CAD!</a:t>
            </a:r>
            <a:endParaRPr b="0" i="0" sz="1700" u="none" cap="none" strike="noStrike">
              <a:solidFill>
                <a:srgbClr val="000000"/>
              </a:solidFill>
              <a:latin typeface="Indie Flower"/>
              <a:ea typeface="Indie Flower"/>
              <a:cs typeface="Indie Flower"/>
              <a:sym typeface="Indie Flower"/>
            </a:endParaRPr>
          </a:p>
        </p:txBody>
      </p:sp>
      <p:cxnSp>
        <p:nvCxnSpPr>
          <p:cNvPr id="103" name="Google Shape;103;p16"/>
          <p:cNvCxnSpPr/>
          <p:nvPr/>
        </p:nvCxnSpPr>
        <p:spPr>
          <a:xfrm>
            <a:off x="2729100" y="1903700"/>
            <a:ext cx="1842900" cy="805500"/>
          </a:xfrm>
          <a:prstGeom prst="curvedConnector3">
            <a:avLst>
              <a:gd fmla="val 50000" name="adj1"/>
            </a:avLst>
          </a:prstGeom>
          <a:noFill/>
          <a:ln cap="flat" cmpd="sng" w="9525">
            <a:solidFill>
              <a:schemeClr val="dk2"/>
            </a:solidFill>
            <a:prstDash val="solid"/>
            <a:round/>
            <a:headEnd len="sm" w="sm" type="none"/>
            <a:tailEnd len="med" w="med" type="stealth"/>
          </a:ln>
        </p:spPr>
      </p:cxnSp>
      <p:sp>
        <p:nvSpPr>
          <p:cNvPr id="104" name="Google Shape;104;p16"/>
          <p:cNvSpPr txBox="1"/>
          <p:nvPr>
            <p:ph type="title"/>
          </p:nvPr>
        </p:nvSpPr>
        <p:spPr>
          <a:xfrm>
            <a:off x="311700" y="445025"/>
            <a:ext cx="8520600" cy="572700"/>
          </a:xfrm>
          <a:prstGeom prst="rect">
            <a:avLst/>
          </a:prstGeom>
        </p:spPr>
        <p:txBody>
          <a:bodyPr anchorCtr="0" anchor="ctr" bIns="34275" lIns="68575" spcFirstLastPara="1" rIns="68575" wrap="square" tIns="34275">
            <a:noAutofit/>
          </a:bodyPr>
          <a:lstStyle/>
          <a:p>
            <a:pPr indent="0" lvl="0" marL="0" rtl="0" algn="l">
              <a:spcBef>
                <a:spcPts val="0"/>
              </a:spcBef>
              <a:spcAft>
                <a:spcPts val="0"/>
              </a:spcAft>
              <a:buNone/>
            </a:pPr>
            <a:r>
              <a:rPr b="1" lang="en" sz="3000"/>
              <a:t>Session 1: Introduction to Tinkercad</a:t>
            </a:r>
            <a:endParaRPr b="1" sz="30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34"/>
          <p:cNvSpPr txBox="1"/>
          <p:nvPr>
            <p:ph idx="4294967295" type="title"/>
          </p:nvPr>
        </p:nvSpPr>
        <p:spPr>
          <a:xfrm>
            <a:off x="0" y="240450"/>
            <a:ext cx="9144000" cy="6237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chemeClr val="dk1"/>
              </a:buClr>
              <a:buSzPts val="1100"/>
              <a:buFont typeface="Arial"/>
              <a:buNone/>
            </a:pPr>
            <a:r>
              <a:rPr lang="en"/>
              <a:t>Tinkercad Workplane</a:t>
            </a:r>
            <a:endParaRPr/>
          </a:p>
        </p:txBody>
      </p:sp>
      <p:sp>
        <p:nvSpPr>
          <p:cNvPr id="286" name="Google Shape;286;p34"/>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
              <a:t>‹#›</a:t>
            </a:fld>
            <a:endParaRPr/>
          </a:p>
        </p:txBody>
      </p:sp>
      <p:pic>
        <p:nvPicPr>
          <p:cNvPr id="287" name="Google Shape;287;p34"/>
          <p:cNvPicPr preferRelativeResize="0"/>
          <p:nvPr/>
        </p:nvPicPr>
        <p:blipFill rotWithShape="1">
          <a:blip r:embed="rId3">
            <a:alphaModFix/>
          </a:blip>
          <a:srcRect b="0" l="0" r="0" t="0"/>
          <a:stretch/>
        </p:blipFill>
        <p:spPr>
          <a:xfrm>
            <a:off x="2081261" y="864150"/>
            <a:ext cx="4981478" cy="3728850"/>
          </a:xfrm>
          <a:prstGeom prst="rect">
            <a:avLst/>
          </a:prstGeom>
          <a:noFill/>
          <a:ln cap="flat" cmpd="sng" w="9525">
            <a:solidFill>
              <a:srgbClr val="000000"/>
            </a:solidFill>
            <a:prstDash val="solid"/>
            <a:round/>
            <a:headEnd len="sm" w="sm" type="none"/>
            <a:tailEnd len="sm" w="sm" type="none"/>
          </a:ln>
        </p:spPr>
      </p:pic>
      <p:sp>
        <p:nvSpPr>
          <p:cNvPr id="288" name="Google Shape;288;p34"/>
          <p:cNvSpPr/>
          <p:nvPr/>
        </p:nvSpPr>
        <p:spPr>
          <a:xfrm>
            <a:off x="1816575" y="1430375"/>
            <a:ext cx="927900" cy="17331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9" name="Google Shape;289;p34"/>
          <p:cNvSpPr txBox="1"/>
          <p:nvPr/>
        </p:nvSpPr>
        <p:spPr>
          <a:xfrm>
            <a:off x="2826725" y="1894025"/>
            <a:ext cx="2981700" cy="8058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317500" lvl="0" marL="457200" marR="0" rtl="0" algn="l">
              <a:lnSpc>
                <a:spcPct val="100000"/>
              </a:lnSpc>
              <a:spcBef>
                <a:spcPts val="0"/>
              </a:spcBef>
              <a:spcAft>
                <a:spcPts val="0"/>
              </a:spcAft>
              <a:buClr>
                <a:srgbClr val="000000"/>
              </a:buClr>
              <a:buSzPts val="1400"/>
              <a:buFont typeface="Arial"/>
              <a:buChar char="●"/>
            </a:pPr>
            <a:r>
              <a:rPr b="0" i="0" lang="en" sz="1400" u="none" cap="none" strike="noStrike">
                <a:solidFill>
                  <a:srgbClr val="000000"/>
                </a:solidFill>
                <a:latin typeface="Arial"/>
                <a:ea typeface="Arial"/>
                <a:cs typeface="Arial"/>
                <a:sym typeface="Arial"/>
              </a:rPr>
              <a:t>Project view options</a:t>
            </a:r>
            <a:endParaRPr b="0" i="0" sz="1400" u="none" cap="none" strike="noStrike">
              <a:solidFill>
                <a:srgbClr val="000000"/>
              </a:solidFill>
              <a:latin typeface="Arial"/>
              <a:ea typeface="Arial"/>
              <a:cs typeface="Arial"/>
              <a:sym typeface="Arial"/>
            </a:endParaRPr>
          </a:p>
          <a:p>
            <a:pPr indent="-317500" lvl="0" marL="457200" marR="0" rtl="0" algn="l">
              <a:lnSpc>
                <a:spcPct val="100000"/>
              </a:lnSpc>
              <a:spcBef>
                <a:spcPts val="0"/>
              </a:spcBef>
              <a:spcAft>
                <a:spcPts val="0"/>
              </a:spcAft>
              <a:buClr>
                <a:srgbClr val="000000"/>
              </a:buClr>
              <a:buSzPts val="1400"/>
              <a:buFont typeface="Arial"/>
              <a:buChar char="●"/>
            </a:pPr>
            <a:r>
              <a:rPr b="0" i="0" lang="en" sz="1400" u="none" cap="none" strike="noStrike">
                <a:solidFill>
                  <a:srgbClr val="000000"/>
                </a:solidFill>
                <a:latin typeface="Arial"/>
                <a:ea typeface="Arial"/>
                <a:cs typeface="Arial"/>
                <a:sym typeface="Arial"/>
              </a:rPr>
              <a:t>Right click-rotate</a:t>
            </a:r>
            <a:endParaRPr b="0" i="0" sz="1400" u="none" cap="none" strike="noStrike">
              <a:solidFill>
                <a:srgbClr val="000000"/>
              </a:solidFill>
              <a:latin typeface="Arial"/>
              <a:ea typeface="Arial"/>
              <a:cs typeface="Arial"/>
              <a:sym typeface="Arial"/>
            </a:endParaRPr>
          </a:p>
          <a:p>
            <a:pPr indent="-317500" lvl="0" marL="457200" marR="0" rtl="0" algn="l">
              <a:lnSpc>
                <a:spcPct val="100000"/>
              </a:lnSpc>
              <a:spcBef>
                <a:spcPts val="0"/>
              </a:spcBef>
              <a:spcAft>
                <a:spcPts val="0"/>
              </a:spcAft>
              <a:buClr>
                <a:srgbClr val="000000"/>
              </a:buClr>
              <a:buSzPts val="1400"/>
              <a:buFont typeface="Arial"/>
              <a:buChar char="●"/>
            </a:pPr>
            <a:r>
              <a:rPr b="0" i="0" lang="en" sz="1400" u="none" cap="none" strike="noStrike">
                <a:solidFill>
                  <a:srgbClr val="000000"/>
                </a:solidFill>
                <a:latin typeface="Arial"/>
                <a:ea typeface="Arial"/>
                <a:cs typeface="Arial"/>
                <a:sym typeface="Arial"/>
              </a:rPr>
              <a:t>Left click-select, move object</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35"/>
          <p:cNvSpPr txBox="1"/>
          <p:nvPr>
            <p:ph idx="4294967295" type="title"/>
          </p:nvPr>
        </p:nvSpPr>
        <p:spPr>
          <a:xfrm>
            <a:off x="0" y="240450"/>
            <a:ext cx="9144000" cy="6237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SzPts val="3300"/>
              <a:buNone/>
            </a:pPr>
            <a:r>
              <a:rPr lang="en"/>
              <a:t>Tinkercad Workplane</a:t>
            </a:r>
            <a:endParaRPr/>
          </a:p>
        </p:txBody>
      </p:sp>
      <p:sp>
        <p:nvSpPr>
          <p:cNvPr id="295" name="Google Shape;295;p35"/>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
              <a:t>‹#›</a:t>
            </a:fld>
            <a:endParaRPr/>
          </a:p>
        </p:txBody>
      </p:sp>
      <p:pic>
        <p:nvPicPr>
          <p:cNvPr id="296" name="Google Shape;296;p35"/>
          <p:cNvPicPr preferRelativeResize="0"/>
          <p:nvPr/>
        </p:nvPicPr>
        <p:blipFill rotWithShape="1">
          <a:blip r:embed="rId3">
            <a:alphaModFix/>
          </a:blip>
          <a:srcRect b="0" l="0" r="0" t="0"/>
          <a:stretch/>
        </p:blipFill>
        <p:spPr>
          <a:xfrm>
            <a:off x="2081261" y="864150"/>
            <a:ext cx="4981478" cy="3728850"/>
          </a:xfrm>
          <a:prstGeom prst="rect">
            <a:avLst/>
          </a:prstGeom>
          <a:noFill/>
          <a:ln cap="flat" cmpd="sng" w="9525">
            <a:solidFill>
              <a:srgbClr val="000000"/>
            </a:solidFill>
            <a:prstDash val="solid"/>
            <a:round/>
            <a:headEnd len="sm" w="sm" type="none"/>
            <a:tailEnd len="sm" w="sm" type="none"/>
          </a:ln>
        </p:spPr>
      </p:pic>
      <p:sp>
        <p:nvSpPr>
          <p:cNvPr id="297" name="Google Shape;297;p35"/>
          <p:cNvSpPr/>
          <p:nvPr/>
        </p:nvSpPr>
        <p:spPr>
          <a:xfrm>
            <a:off x="1851175" y="1170275"/>
            <a:ext cx="1317600" cy="3069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8" name="Google Shape;298;p35"/>
          <p:cNvSpPr txBox="1"/>
          <p:nvPr/>
        </p:nvSpPr>
        <p:spPr>
          <a:xfrm>
            <a:off x="695425" y="1525075"/>
            <a:ext cx="3629100" cy="8022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317500" lvl="0" marL="457200" marR="0" rtl="0" algn="l">
              <a:lnSpc>
                <a:spcPct val="100000"/>
              </a:lnSpc>
              <a:spcBef>
                <a:spcPts val="0"/>
              </a:spcBef>
              <a:spcAft>
                <a:spcPts val="0"/>
              </a:spcAft>
              <a:buClr>
                <a:srgbClr val="000000"/>
              </a:buClr>
              <a:buSzPts val="1400"/>
              <a:buFont typeface="Arial"/>
              <a:buChar char="●"/>
            </a:pPr>
            <a:r>
              <a:rPr b="0" i="0" lang="en" sz="1400" u="none" cap="none" strike="noStrike">
                <a:solidFill>
                  <a:srgbClr val="000000"/>
                </a:solidFill>
                <a:latin typeface="Arial"/>
                <a:ea typeface="Arial"/>
                <a:cs typeface="Arial"/>
                <a:sym typeface="Arial"/>
              </a:rPr>
              <a:t>Copy, paste, duplicate, delete objects</a:t>
            </a:r>
            <a:endParaRPr b="0" i="0" sz="1400" u="none" cap="none" strike="noStrike">
              <a:solidFill>
                <a:srgbClr val="000000"/>
              </a:solidFill>
              <a:latin typeface="Arial"/>
              <a:ea typeface="Arial"/>
              <a:cs typeface="Arial"/>
              <a:sym typeface="Arial"/>
            </a:endParaRPr>
          </a:p>
          <a:p>
            <a:pPr indent="-317500" lvl="0" marL="457200" marR="0" rtl="0" algn="l">
              <a:lnSpc>
                <a:spcPct val="100000"/>
              </a:lnSpc>
              <a:spcBef>
                <a:spcPts val="0"/>
              </a:spcBef>
              <a:spcAft>
                <a:spcPts val="0"/>
              </a:spcAft>
              <a:buClr>
                <a:srgbClr val="000000"/>
              </a:buClr>
              <a:buSzPts val="1400"/>
              <a:buFont typeface="Arial"/>
              <a:buChar char="●"/>
            </a:pPr>
            <a:r>
              <a:rPr b="0" i="0" lang="en" sz="1400" u="none" cap="none" strike="noStrike">
                <a:solidFill>
                  <a:srgbClr val="000000"/>
                </a:solidFill>
                <a:latin typeface="Arial"/>
                <a:ea typeface="Arial"/>
                <a:cs typeface="Arial"/>
                <a:sym typeface="Arial"/>
              </a:rPr>
              <a:t>Back arrow or ctrl Z to undo</a:t>
            </a:r>
            <a:endParaRPr b="0" i="0" sz="1400" u="none" cap="none" strike="noStrike">
              <a:solidFill>
                <a:srgbClr val="000000"/>
              </a:solidFill>
              <a:latin typeface="Arial"/>
              <a:ea typeface="Arial"/>
              <a:cs typeface="Arial"/>
              <a:sym typeface="Arial"/>
            </a:endParaRPr>
          </a:p>
          <a:p>
            <a:pPr indent="-317500" lvl="0" marL="457200" marR="0" rtl="0" algn="l">
              <a:lnSpc>
                <a:spcPct val="100000"/>
              </a:lnSpc>
              <a:spcBef>
                <a:spcPts val="0"/>
              </a:spcBef>
              <a:spcAft>
                <a:spcPts val="0"/>
              </a:spcAft>
              <a:buClr>
                <a:srgbClr val="000000"/>
              </a:buClr>
              <a:buSzPts val="1400"/>
              <a:buFont typeface="Arial"/>
              <a:buChar char="●"/>
            </a:pPr>
            <a:r>
              <a:rPr b="0" i="0" lang="en" sz="1400" u="none" cap="none" strike="noStrike">
                <a:solidFill>
                  <a:srgbClr val="000000"/>
                </a:solidFill>
                <a:latin typeface="Arial"/>
                <a:ea typeface="Arial"/>
                <a:cs typeface="Arial"/>
                <a:sym typeface="Arial"/>
              </a:rPr>
              <a:t>Forward arrow or ctrl Y to redo</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36"/>
          <p:cNvSpPr txBox="1"/>
          <p:nvPr>
            <p:ph idx="4294967295" type="title"/>
          </p:nvPr>
        </p:nvSpPr>
        <p:spPr>
          <a:xfrm>
            <a:off x="0" y="240450"/>
            <a:ext cx="9144000" cy="6237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SzPts val="3300"/>
              <a:buNone/>
            </a:pPr>
            <a:r>
              <a:rPr lang="en"/>
              <a:t>Tinkercad Workplane</a:t>
            </a:r>
            <a:endParaRPr/>
          </a:p>
        </p:txBody>
      </p:sp>
      <p:sp>
        <p:nvSpPr>
          <p:cNvPr id="304" name="Google Shape;304;p36"/>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
              <a:t>‹#›</a:t>
            </a:fld>
            <a:endParaRPr/>
          </a:p>
        </p:txBody>
      </p:sp>
      <p:pic>
        <p:nvPicPr>
          <p:cNvPr id="305" name="Google Shape;305;p36"/>
          <p:cNvPicPr preferRelativeResize="0"/>
          <p:nvPr/>
        </p:nvPicPr>
        <p:blipFill rotWithShape="1">
          <a:blip r:embed="rId3">
            <a:alphaModFix/>
          </a:blip>
          <a:srcRect b="0" l="0" r="0" t="0"/>
          <a:stretch/>
        </p:blipFill>
        <p:spPr>
          <a:xfrm>
            <a:off x="2081261" y="864150"/>
            <a:ext cx="4981478" cy="3728850"/>
          </a:xfrm>
          <a:prstGeom prst="rect">
            <a:avLst/>
          </a:prstGeom>
          <a:noFill/>
          <a:ln cap="flat" cmpd="sng" w="9525">
            <a:solidFill>
              <a:srgbClr val="000000"/>
            </a:solidFill>
            <a:prstDash val="solid"/>
            <a:round/>
            <a:headEnd len="sm" w="sm" type="none"/>
            <a:tailEnd len="sm" w="sm" type="none"/>
          </a:ln>
        </p:spPr>
      </p:pic>
      <p:sp>
        <p:nvSpPr>
          <p:cNvPr id="306" name="Google Shape;306;p36"/>
          <p:cNvSpPr/>
          <p:nvPr/>
        </p:nvSpPr>
        <p:spPr>
          <a:xfrm>
            <a:off x="4688950" y="1177375"/>
            <a:ext cx="1317600" cy="3069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7" name="Google Shape;307;p36"/>
          <p:cNvSpPr txBox="1"/>
          <p:nvPr/>
        </p:nvSpPr>
        <p:spPr>
          <a:xfrm>
            <a:off x="4667800" y="1545650"/>
            <a:ext cx="1359900" cy="11532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317500" lvl="0" marL="457200" marR="0" rtl="0" algn="l">
              <a:lnSpc>
                <a:spcPct val="100000"/>
              </a:lnSpc>
              <a:spcBef>
                <a:spcPts val="0"/>
              </a:spcBef>
              <a:spcAft>
                <a:spcPts val="0"/>
              </a:spcAft>
              <a:buClr>
                <a:srgbClr val="000000"/>
              </a:buClr>
              <a:buSzPts val="1400"/>
              <a:buFont typeface="Arial"/>
              <a:buChar char="●"/>
            </a:pPr>
            <a:r>
              <a:rPr b="0" i="0" lang="en" sz="1400" u="none" cap="none" strike="noStrike">
                <a:solidFill>
                  <a:srgbClr val="000000"/>
                </a:solidFill>
                <a:latin typeface="Arial"/>
                <a:ea typeface="Arial"/>
                <a:cs typeface="Arial"/>
                <a:sym typeface="Arial"/>
              </a:rPr>
              <a:t>Show all</a:t>
            </a:r>
            <a:endParaRPr b="0" i="0" sz="1400" u="none" cap="none" strike="noStrike">
              <a:solidFill>
                <a:srgbClr val="000000"/>
              </a:solidFill>
              <a:latin typeface="Arial"/>
              <a:ea typeface="Arial"/>
              <a:cs typeface="Arial"/>
              <a:sym typeface="Arial"/>
            </a:endParaRPr>
          </a:p>
          <a:p>
            <a:pPr indent="-317500" lvl="0" marL="457200" marR="0" rtl="0" algn="l">
              <a:lnSpc>
                <a:spcPct val="100000"/>
              </a:lnSpc>
              <a:spcBef>
                <a:spcPts val="0"/>
              </a:spcBef>
              <a:spcAft>
                <a:spcPts val="0"/>
              </a:spcAft>
              <a:buClr>
                <a:srgbClr val="000000"/>
              </a:buClr>
              <a:buSzPts val="1400"/>
              <a:buFont typeface="Arial"/>
              <a:buChar char="●"/>
            </a:pPr>
            <a:r>
              <a:rPr b="0" i="0" lang="en" sz="1400" u="none" cap="none" strike="noStrike">
                <a:solidFill>
                  <a:srgbClr val="000000"/>
                </a:solidFill>
                <a:latin typeface="Arial"/>
                <a:ea typeface="Arial"/>
                <a:cs typeface="Arial"/>
                <a:sym typeface="Arial"/>
              </a:rPr>
              <a:t>Group</a:t>
            </a:r>
            <a:endParaRPr b="0" i="0" sz="1400" u="none" cap="none" strike="noStrike">
              <a:solidFill>
                <a:srgbClr val="000000"/>
              </a:solidFill>
              <a:latin typeface="Arial"/>
              <a:ea typeface="Arial"/>
              <a:cs typeface="Arial"/>
              <a:sym typeface="Arial"/>
            </a:endParaRPr>
          </a:p>
          <a:p>
            <a:pPr indent="-317500" lvl="0" marL="457200" marR="0" rtl="0" algn="l">
              <a:lnSpc>
                <a:spcPct val="100000"/>
              </a:lnSpc>
              <a:spcBef>
                <a:spcPts val="0"/>
              </a:spcBef>
              <a:spcAft>
                <a:spcPts val="0"/>
              </a:spcAft>
              <a:buClr>
                <a:srgbClr val="000000"/>
              </a:buClr>
              <a:buSzPts val="1400"/>
              <a:buFont typeface="Arial"/>
              <a:buChar char="●"/>
            </a:pPr>
            <a:r>
              <a:rPr b="0" i="0" lang="en" sz="1400" u="none" cap="none" strike="noStrike">
                <a:solidFill>
                  <a:srgbClr val="000000"/>
                </a:solidFill>
                <a:latin typeface="Arial"/>
                <a:ea typeface="Arial"/>
                <a:cs typeface="Arial"/>
                <a:sym typeface="Arial"/>
              </a:rPr>
              <a:t>Ungroup</a:t>
            </a:r>
            <a:endParaRPr b="0" i="0" sz="1400" u="none" cap="none" strike="noStrike">
              <a:solidFill>
                <a:srgbClr val="000000"/>
              </a:solidFill>
              <a:latin typeface="Arial"/>
              <a:ea typeface="Arial"/>
              <a:cs typeface="Arial"/>
              <a:sym typeface="Arial"/>
            </a:endParaRPr>
          </a:p>
          <a:p>
            <a:pPr indent="-317500" lvl="0" marL="457200" marR="0" rtl="0" algn="l">
              <a:lnSpc>
                <a:spcPct val="100000"/>
              </a:lnSpc>
              <a:spcBef>
                <a:spcPts val="0"/>
              </a:spcBef>
              <a:spcAft>
                <a:spcPts val="0"/>
              </a:spcAft>
              <a:buClr>
                <a:srgbClr val="000000"/>
              </a:buClr>
              <a:buSzPts val="1400"/>
              <a:buFont typeface="Arial"/>
              <a:buChar char="●"/>
            </a:pPr>
            <a:r>
              <a:rPr b="0" i="0" lang="en" sz="1400" u="none" cap="none" strike="noStrike">
                <a:solidFill>
                  <a:srgbClr val="000000"/>
                </a:solidFill>
                <a:latin typeface="Arial"/>
                <a:ea typeface="Arial"/>
                <a:cs typeface="Arial"/>
                <a:sym typeface="Arial"/>
              </a:rPr>
              <a:t>Align</a:t>
            </a:r>
            <a:endParaRPr b="0" i="0" sz="1400" u="none" cap="none" strike="noStrike">
              <a:solidFill>
                <a:srgbClr val="000000"/>
              </a:solidFill>
              <a:latin typeface="Arial"/>
              <a:ea typeface="Arial"/>
              <a:cs typeface="Arial"/>
              <a:sym typeface="Arial"/>
            </a:endParaRPr>
          </a:p>
          <a:p>
            <a:pPr indent="-317500" lvl="0" marL="457200" marR="0" rtl="0" algn="l">
              <a:lnSpc>
                <a:spcPct val="100000"/>
              </a:lnSpc>
              <a:spcBef>
                <a:spcPts val="0"/>
              </a:spcBef>
              <a:spcAft>
                <a:spcPts val="0"/>
              </a:spcAft>
              <a:buClr>
                <a:srgbClr val="000000"/>
              </a:buClr>
              <a:buSzPts val="1400"/>
              <a:buFont typeface="Arial"/>
              <a:buChar char="●"/>
            </a:pPr>
            <a:r>
              <a:rPr b="0" i="0" lang="en" sz="1400" u="none" cap="none" strike="noStrike">
                <a:solidFill>
                  <a:srgbClr val="000000"/>
                </a:solidFill>
                <a:latin typeface="Arial"/>
                <a:ea typeface="Arial"/>
                <a:cs typeface="Arial"/>
                <a:sym typeface="Arial"/>
              </a:rPr>
              <a:t>Mirror</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37"/>
          <p:cNvSpPr txBox="1"/>
          <p:nvPr>
            <p:ph idx="4294967295" type="title"/>
          </p:nvPr>
        </p:nvSpPr>
        <p:spPr>
          <a:xfrm>
            <a:off x="0" y="240450"/>
            <a:ext cx="9144000" cy="6237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SzPts val="3300"/>
              <a:buNone/>
            </a:pPr>
            <a:r>
              <a:rPr lang="en"/>
              <a:t>Tinkercad Workplane</a:t>
            </a:r>
            <a:endParaRPr/>
          </a:p>
        </p:txBody>
      </p:sp>
      <p:sp>
        <p:nvSpPr>
          <p:cNvPr id="313" name="Google Shape;313;p37"/>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
              <a:t>‹#›</a:t>
            </a:fld>
            <a:endParaRPr/>
          </a:p>
        </p:txBody>
      </p:sp>
      <p:pic>
        <p:nvPicPr>
          <p:cNvPr id="314" name="Google Shape;314;p37"/>
          <p:cNvPicPr preferRelativeResize="0"/>
          <p:nvPr/>
        </p:nvPicPr>
        <p:blipFill rotWithShape="1">
          <a:blip r:embed="rId3">
            <a:alphaModFix/>
          </a:blip>
          <a:srcRect b="0" l="0" r="0" t="0"/>
          <a:stretch/>
        </p:blipFill>
        <p:spPr>
          <a:xfrm>
            <a:off x="2081261" y="864150"/>
            <a:ext cx="4981478" cy="3728850"/>
          </a:xfrm>
          <a:prstGeom prst="rect">
            <a:avLst/>
          </a:prstGeom>
          <a:noFill/>
          <a:ln cap="flat" cmpd="sng" w="9525">
            <a:solidFill>
              <a:srgbClr val="000000"/>
            </a:solidFill>
            <a:prstDash val="solid"/>
            <a:round/>
            <a:headEnd len="sm" w="sm" type="none"/>
            <a:tailEnd len="sm" w="sm" type="none"/>
          </a:ln>
        </p:spPr>
      </p:pic>
      <p:sp>
        <p:nvSpPr>
          <p:cNvPr id="315" name="Google Shape;315;p37"/>
          <p:cNvSpPr/>
          <p:nvPr/>
        </p:nvSpPr>
        <p:spPr>
          <a:xfrm>
            <a:off x="5795675" y="1170275"/>
            <a:ext cx="1317600" cy="3069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6" name="Google Shape;316;p37"/>
          <p:cNvSpPr txBox="1"/>
          <p:nvPr/>
        </p:nvSpPr>
        <p:spPr>
          <a:xfrm>
            <a:off x="5681675" y="1525825"/>
            <a:ext cx="1545600" cy="3594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Manage 3D files</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38"/>
          <p:cNvSpPr txBox="1"/>
          <p:nvPr>
            <p:ph idx="4294967295" type="title"/>
          </p:nvPr>
        </p:nvSpPr>
        <p:spPr>
          <a:xfrm>
            <a:off x="0" y="240450"/>
            <a:ext cx="9144000" cy="6237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SzPts val="3300"/>
              <a:buNone/>
            </a:pPr>
            <a:r>
              <a:rPr lang="en"/>
              <a:t>Tinkercad Workplane</a:t>
            </a:r>
            <a:endParaRPr/>
          </a:p>
        </p:txBody>
      </p:sp>
      <p:sp>
        <p:nvSpPr>
          <p:cNvPr id="322" name="Google Shape;322;p38"/>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
              <a:t>‹#›</a:t>
            </a:fld>
            <a:endParaRPr/>
          </a:p>
        </p:txBody>
      </p:sp>
      <p:pic>
        <p:nvPicPr>
          <p:cNvPr id="323" name="Google Shape;323;p38"/>
          <p:cNvPicPr preferRelativeResize="0"/>
          <p:nvPr/>
        </p:nvPicPr>
        <p:blipFill rotWithShape="1">
          <a:blip r:embed="rId3">
            <a:alphaModFix/>
          </a:blip>
          <a:srcRect b="0" l="0" r="0" t="0"/>
          <a:stretch/>
        </p:blipFill>
        <p:spPr>
          <a:xfrm>
            <a:off x="2081261" y="864150"/>
            <a:ext cx="4981478" cy="3728850"/>
          </a:xfrm>
          <a:prstGeom prst="rect">
            <a:avLst/>
          </a:prstGeom>
          <a:noFill/>
          <a:ln cap="flat" cmpd="sng" w="9525">
            <a:solidFill>
              <a:srgbClr val="000000"/>
            </a:solidFill>
            <a:prstDash val="solid"/>
            <a:round/>
            <a:headEnd len="sm" w="sm" type="none"/>
            <a:tailEnd len="sm" w="sm" type="none"/>
          </a:ln>
        </p:spPr>
      </p:pic>
      <p:sp>
        <p:nvSpPr>
          <p:cNvPr id="324" name="Google Shape;324;p38"/>
          <p:cNvSpPr/>
          <p:nvPr/>
        </p:nvSpPr>
        <p:spPr>
          <a:xfrm>
            <a:off x="5745150" y="1432775"/>
            <a:ext cx="1317600" cy="3621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5" name="Google Shape;325;p38"/>
          <p:cNvSpPr txBox="1"/>
          <p:nvPr/>
        </p:nvSpPr>
        <p:spPr>
          <a:xfrm>
            <a:off x="4992750" y="1854050"/>
            <a:ext cx="2822400" cy="4128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Add workplane and ruler options</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39"/>
          <p:cNvSpPr txBox="1"/>
          <p:nvPr>
            <p:ph idx="4294967295" type="title"/>
          </p:nvPr>
        </p:nvSpPr>
        <p:spPr>
          <a:xfrm>
            <a:off x="0" y="240450"/>
            <a:ext cx="9144000" cy="6237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SzPts val="3300"/>
              <a:buNone/>
            </a:pPr>
            <a:r>
              <a:rPr lang="en"/>
              <a:t>Tinkercad Workplane</a:t>
            </a:r>
            <a:endParaRPr/>
          </a:p>
        </p:txBody>
      </p:sp>
      <p:sp>
        <p:nvSpPr>
          <p:cNvPr id="331" name="Google Shape;331;p39"/>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
              <a:t>‹#›</a:t>
            </a:fld>
            <a:endParaRPr/>
          </a:p>
        </p:txBody>
      </p:sp>
      <p:pic>
        <p:nvPicPr>
          <p:cNvPr id="332" name="Google Shape;332;p39"/>
          <p:cNvPicPr preferRelativeResize="0"/>
          <p:nvPr/>
        </p:nvPicPr>
        <p:blipFill rotWithShape="1">
          <a:blip r:embed="rId3">
            <a:alphaModFix/>
          </a:blip>
          <a:srcRect b="0" l="0" r="0" t="0"/>
          <a:stretch/>
        </p:blipFill>
        <p:spPr>
          <a:xfrm>
            <a:off x="2081261" y="864150"/>
            <a:ext cx="4981478" cy="3728850"/>
          </a:xfrm>
          <a:prstGeom prst="rect">
            <a:avLst/>
          </a:prstGeom>
          <a:noFill/>
          <a:ln cap="flat" cmpd="sng" w="9525">
            <a:solidFill>
              <a:srgbClr val="000000"/>
            </a:solidFill>
            <a:prstDash val="solid"/>
            <a:round/>
            <a:headEnd len="sm" w="sm" type="none"/>
            <a:tailEnd len="sm" w="sm" type="none"/>
          </a:ln>
        </p:spPr>
      </p:pic>
      <p:sp>
        <p:nvSpPr>
          <p:cNvPr id="333" name="Google Shape;333;p39"/>
          <p:cNvSpPr/>
          <p:nvPr/>
        </p:nvSpPr>
        <p:spPr>
          <a:xfrm>
            <a:off x="4859750" y="4232400"/>
            <a:ext cx="1234500" cy="3606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 name="Google Shape;334;p39"/>
          <p:cNvSpPr txBox="1"/>
          <p:nvPr/>
        </p:nvSpPr>
        <p:spPr>
          <a:xfrm>
            <a:off x="4453400" y="3815025"/>
            <a:ext cx="2047200" cy="3606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Edit workplane settings</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p40"/>
          <p:cNvSpPr txBox="1"/>
          <p:nvPr>
            <p:ph idx="4294967295" type="title"/>
          </p:nvPr>
        </p:nvSpPr>
        <p:spPr>
          <a:xfrm>
            <a:off x="0" y="240450"/>
            <a:ext cx="9144000" cy="6237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SzPts val="3300"/>
              <a:buNone/>
            </a:pPr>
            <a:r>
              <a:rPr lang="en"/>
              <a:t>Tinkercad Shape Interface</a:t>
            </a:r>
            <a:endParaRPr/>
          </a:p>
        </p:txBody>
      </p:sp>
      <p:sp>
        <p:nvSpPr>
          <p:cNvPr id="340" name="Google Shape;340;p40"/>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
              <a:t>‹#›</a:t>
            </a:fld>
            <a:endParaRPr/>
          </a:p>
        </p:txBody>
      </p:sp>
      <p:pic>
        <p:nvPicPr>
          <p:cNvPr id="341" name="Google Shape;341;p40"/>
          <p:cNvPicPr preferRelativeResize="0"/>
          <p:nvPr/>
        </p:nvPicPr>
        <p:blipFill rotWithShape="1">
          <a:blip r:embed="rId3">
            <a:alphaModFix/>
          </a:blip>
          <a:srcRect b="0" l="0" r="0" t="0"/>
          <a:stretch/>
        </p:blipFill>
        <p:spPr>
          <a:xfrm>
            <a:off x="1604383" y="864150"/>
            <a:ext cx="5935235" cy="3712100"/>
          </a:xfrm>
          <a:prstGeom prst="rect">
            <a:avLst/>
          </a:prstGeom>
          <a:noFill/>
          <a:ln cap="flat" cmpd="sng" w="9525">
            <a:solidFill>
              <a:srgbClr val="000000"/>
            </a:solidFill>
            <a:prstDash val="solid"/>
            <a:round/>
            <a:headEnd len="sm" w="sm" type="none"/>
            <a:tailEnd len="sm" w="sm" type="none"/>
          </a:ln>
        </p:spPr>
      </p:pic>
      <p:sp>
        <p:nvSpPr>
          <p:cNvPr id="342" name="Google Shape;342;p40"/>
          <p:cNvSpPr/>
          <p:nvPr/>
        </p:nvSpPr>
        <p:spPr>
          <a:xfrm>
            <a:off x="6235550" y="2075750"/>
            <a:ext cx="1467300" cy="25842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3" name="Google Shape;343;p40"/>
          <p:cNvSpPr/>
          <p:nvPr/>
        </p:nvSpPr>
        <p:spPr>
          <a:xfrm>
            <a:off x="6305125" y="1758950"/>
            <a:ext cx="1234500" cy="3168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4" name="Google Shape;344;p40"/>
          <p:cNvSpPr txBox="1"/>
          <p:nvPr/>
        </p:nvSpPr>
        <p:spPr>
          <a:xfrm>
            <a:off x="4210275" y="1758950"/>
            <a:ext cx="1944000" cy="1275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3D Design options:</a:t>
            </a:r>
            <a:endParaRPr b="0" i="0" sz="1400" u="none" cap="none" strike="noStrike">
              <a:solidFill>
                <a:srgbClr val="000000"/>
              </a:solidFill>
              <a:latin typeface="Arial"/>
              <a:ea typeface="Arial"/>
              <a:cs typeface="Arial"/>
              <a:sym typeface="Arial"/>
            </a:endParaRPr>
          </a:p>
          <a:p>
            <a:pPr indent="-317500" lvl="0" marL="457200" marR="0" rtl="0" algn="l">
              <a:lnSpc>
                <a:spcPct val="100000"/>
              </a:lnSpc>
              <a:spcBef>
                <a:spcPts val="0"/>
              </a:spcBef>
              <a:spcAft>
                <a:spcPts val="0"/>
              </a:spcAft>
              <a:buClr>
                <a:srgbClr val="000000"/>
              </a:buClr>
              <a:buSzPts val="1400"/>
              <a:buFont typeface="Arial"/>
              <a:buChar char="●"/>
            </a:pPr>
            <a:r>
              <a:rPr b="0" i="0" lang="en" sz="1400" u="none" cap="none" strike="noStrike">
                <a:solidFill>
                  <a:srgbClr val="000000"/>
                </a:solidFill>
                <a:latin typeface="Arial"/>
                <a:ea typeface="Arial"/>
                <a:cs typeface="Arial"/>
                <a:sym typeface="Arial"/>
              </a:rPr>
              <a:t>Shapes</a:t>
            </a:r>
            <a:endParaRPr b="0" i="0" sz="1400" u="none" cap="none" strike="noStrike">
              <a:solidFill>
                <a:srgbClr val="000000"/>
              </a:solidFill>
              <a:latin typeface="Arial"/>
              <a:ea typeface="Arial"/>
              <a:cs typeface="Arial"/>
              <a:sym typeface="Arial"/>
            </a:endParaRPr>
          </a:p>
          <a:p>
            <a:pPr indent="-317500" lvl="0" marL="457200" marR="0" rtl="0" algn="l">
              <a:lnSpc>
                <a:spcPct val="100000"/>
              </a:lnSpc>
              <a:spcBef>
                <a:spcPts val="0"/>
              </a:spcBef>
              <a:spcAft>
                <a:spcPts val="0"/>
              </a:spcAft>
              <a:buClr>
                <a:srgbClr val="000000"/>
              </a:buClr>
              <a:buSzPts val="1400"/>
              <a:buFont typeface="Arial"/>
              <a:buChar char="●"/>
            </a:pPr>
            <a:r>
              <a:rPr b="0" i="0" lang="en" sz="1400" u="none" cap="none" strike="noStrike">
                <a:solidFill>
                  <a:srgbClr val="000000"/>
                </a:solidFill>
                <a:latin typeface="Arial"/>
                <a:ea typeface="Arial"/>
                <a:cs typeface="Arial"/>
                <a:sym typeface="Arial"/>
              </a:rPr>
              <a:t>Text &amp; numbers</a:t>
            </a:r>
            <a:endParaRPr b="0" i="0" sz="1400" u="none" cap="none" strike="noStrike">
              <a:solidFill>
                <a:srgbClr val="000000"/>
              </a:solidFill>
              <a:latin typeface="Arial"/>
              <a:ea typeface="Arial"/>
              <a:cs typeface="Arial"/>
              <a:sym typeface="Arial"/>
            </a:endParaRPr>
          </a:p>
          <a:p>
            <a:pPr indent="-317500" lvl="0" marL="457200" marR="0" rtl="0" algn="l">
              <a:lnSpc>
                <a:spcPct val="100000"/>
              </a:lnSpc>
              <a:spcBef>
                <a:spcPts val="0"/>
              </a:spcBef>
              <a:spcAft>
                <a:spcPts val="0"/>
              </a:spcAft>
              <a:buClr>
                <a:srgbClr val="000000"/>
              </a:buClr>
              <a:buSzPts val="1400"/>
              <a:buFont typeface="Arial"/>
              <a:buChar char="●"/>
            </a:pPr>
            <a:r>
              <a:rPr b="0" i="0" lang="en" sz="1400" u="none" cap="none" strike="noStrike">
                <a:solidFill>
                  <a:srgbClr val="000000"/>
                </a:solidFill>
                <a:latin typeface="Arial"/>
                <a:ea typeface="Arial"/>
                <a:cs typeface="Arial"/>
                <a:sym typeface="Arial"/>
              </a:rPr>
              <a:t>Characters</a:t>
            </a:r>
            <a:endParaRPr b="0" i="0" sz="1400" u="none" cap="none" strike="noStrike">
              <a:solidFill>
                <a:srgbClr val="000000"/>
              </a:solidFill>
              <a:latin typeface="Arial"/>
              <a:ea typeface="Arial"/>
              <a:cs typeface="Arial"/>
              <a:sym typeface="Arial"/>
            </a:endParaRPr>
          </a:p>
          <a:p>
            <a:pPr indent="-317500" lvl="0" marL="457200" marR="0" rtl="0" algn="l">
              <a:lnSpc>
                <a:spcPct val="100000"/>
              </a:lnSpc>
              <a:spcBef>
                <a:spcPts val="0"/>
              </a:spcBef>
              <a:spcAft>
                <a:spcPts val="0"/>
              </a:spcAft>
              <a:buClr>
                <a:srgbClr val="000000"/>
              </a:buClr>
              <a:buSzPts val="1400"/>
              <a:buFont typeface="Arial"/>
              <a:buChar char="●"/>
            </a:pPr>
            <a:r>
              <a:rPr b="0" i="0" lang="en" sz="1400" u="none" cap="none" strike="noStrike">
                <a:solidFill>
                  <a:srgbClr val="000000"/>
                </a:solidFill>
                <a:latin typeface="Arial"/>
                <a:ea typeface="Arial"/>
                <a:cs typeface="Arial"/>
                <a:sym typeface="Arial"/>
              </a:rPr>
              <a:t>Connectors</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p41"/>
          <p:cNvSpPr txBox="1"/>
          <p:nvPr>
            <p:ph idx="4294967295" type="title"/>
          </p:nvPr>
        </p:nvSpPr>
        <p:spPr>
          <a:xfrm>
            <a:off x="0" y="240450"/>
            <a:ext cx="9144000" cy="6237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SzPts val="3300"/>
              <a:buNone/>
            </a:pPr>
            <a:r>
              <a:rPr lang="en"/>
              <a:t>Tinkercad Shape Interface</a:t>
            </a:r>
            <a:endParaRPr/>
          </a:p>
        </p:txBody>
      </p:sp>
      <p:sp>
        <p:nvSpPr>
          <p:cNvPr id="350" name="Google Shape;350;p41"/>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
              <a:t>‹#›</a:t>
            </a:fld>
            <a:endParaRPr/>
          </a:p>
        </p:txBody>
      </p:sp>
      <p:pic>
        <p:nvPicPr>
          <p:cNvPr id="351" name="Google Shape;351;p41"/>
          <p:cNvPicPr preferRelativeResize="0"/>
          <p:nvPr/>
        </p:nvPicPr>
        <p:blipFill rotWithShape="1">
          <a:blip r:embed="rId3">
            <a:alphaModFix/>
          </a:blip>
          <a:srcRect b="0" l="0" r="0" t="0"/>
          <a:stretch/>
        </p:blipFill>
        <p:spPr>
          <a:xfrm>
            <a:off x="1567150" y="815425"/>
            <a:ext cx="6009700" cy="3757101"/>
          </a:xfrm>
          <a:prstGeom prst="rect">
            <a:avLst/>
          </a:prstGeom>
          <a:noFill/>
          <a:ln cap="flat" cmpd="sng" w="9525">
            <a:solidFill>
              <a:srgbClr val="000000"/>
            </a:solidFill>
            <a:prstDash val="solid"/>
            <a:round/>
            <a:headEnd len="sm" w="sm" type="none"/>
            <a:tailEnd len="sm" w="sm" type="none"/>
          </a:ln>
        </p:spPr>
      </p:pic>
      <p:sp>
        <p:nvSpPr>
          <p:cNvPr id="352" name="Google Shape;352;p41"/>
          <p:cNvSpPr/>
          <p:nvPr/>
        </p:nvSpPr>
        <p:spPr>
          <a:xfrm>
            <a:off x="3645725" y="3076575"/>
            <a:ext cx="622200" cy="5427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3" name="Google Shape;353;p41"/>
          <p:cNvSpPr txBox="1"/>
          <p:nvPr/>
        </p:nvSpPr>
        <p:spPr>
          <a:xfrm>
            <a:off x="2797925" y="3681775"/>
            <a:ext cx="2317800" cy="542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Click white “handles” to change object dimensions.</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sp>
        <p:nvSpPr>
          <p:cNvPr id="358" name="Google Shape;358;p42"/>
          <p:cNvSpPr txBox="1"/>
          <p:nvPr>
            <p:ph idx="4294967295" type="title"/>
          </p:nvPr>
        </p:nvSpPr>
        <p:spPr>
          <a:xfrm>
            <a:off x="0" y="240450"/>
            <a:ext cx="9144000" cy="6237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SzPts val="3300"/>
              <a:buNone/>
            </a:pPr>
            <a:r>
              <a:rPr lang="en"/>
              <a:t>Tinkercad Shape Interface</a:t>
            </a:r>
            <a:endParaRPr/>
          </a:p>
        </p:txBody>
      </p:sp>
      <p:sp>
        <p:nvSpPr>
          <p:cNvPr id="359" name="Google Shape;359;p42"/>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
              <a:t>‹#›</a:t>
            </a:fld>
            <a:endParaRPr/>
          </a:p>
        </p:txBody>
      </p:sp>
      <p:pic>
        <p:nvPicPr>
          <p:cNvPr id="360" name="Google Shape;360;p42"/>
          <p:cNvPicPr preferRelativeResize="0"/>
          <p:nvPr/>
        </p:nvPicPr>
        <p:blipFill rotWithShape="1">
          <a:blip r:embed="rId3">
            <a:alphaModFix/>
          </a:blip>
          <a:srcRect b="0" l="0" r="0" t="0"/>
          <a:stretch/>
        </p:blipFill>
        <p:spPr>
          <a:xfrm>
            <a:off x="1567150" y="815425"/>
            <a:ext cx="6009700" cy="3757101"/>
          </a:xfrm>
          <a:prstGeom prst="rect">
            <a:avLst/>
          </a:prstGeom>
          <a:noFill/>
          <a:ln cap="flat" cmpd="sng" w="9525">
            <a:solidFill>
              <a:srgbClr val="000000"/>
            </a:solidFill>
            <a:prstDash val="solid"/>
            <a:round/>
            <a:headEnd len="sm" w="sm" type="none"/>
            <a:tailEnd len="sm" w="sm" type="none"/>
          </a:ln>
        </p:spPr>
      </p:pic>
      <p:sp>
        <p:nvSpPr>
          <p:cNvPr id="361" name="Google Shape;361;p42"/>
          <p:cNvSpPr/>
          <p:nvPr/>
        </p:nvSpPr>
        <p:spPr>
          <a:xfrm>
            <a:off x="3757500" y="2462825"/>
            <a:ext cx="418500" cy="3711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p43"/>
          <p:cNvSpPr txBox="1"/>
          <p:nvPr>
            <p:ph idx="4294967295" type="title"/>
          </p:nvPr>
        </p:nvSpPr>
        <p:spPr>
          <a:xfrm>
            <a:off x="0" y="240450"/>
            <a:ext cx="9144000" cy="6237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SzPts val="3300"/>
              <a:buNone/>
            </a:pPr>
            <a:r>
              <a:rPr lang="en"/>
              <a:t>Tinkercad Shape Interface</a:t>
            </a:r>
            <a:endParaRPr/>
          </a:p>
        </p:txBody>
      </p:sp>
      <p:sp>
        <p:nvSpPr>
          <p:cNvPr id="367" name="Google Shape;367;p43"/>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
              <a:t>‹#›</a:t>
            </a:fld>
            <a:endParaRPr/>
          </a:p>
        </p:txBody>
      </p:sp>
      <p:pic>
        <p:nvPicPr>
          <p:cNvPr id="368" name="Google Shape;368;p43"/>
          <p:cNvPicPr preferRelativeResize="0"/>
          <p:nvPr/>
        </p:nvPicPr>
        <p:blipFill rotWithShape="1">
          <a:blip r:embed="rId3">
            <a:alphaModFix/>
          </a:blip>
          <a:srcRect b="0" l="0" r="0" t="0"/>
          <a:stretch/>
        </p:blipFill>
        <p:spPr>
          <a:xfrm>
            <a:off x="1625674" y="864150"/>
            <a:ext cx="5892651" cy="3689076"/>
          </a:xfrm>
          <a:prstGeom prst="rect">
            <a:avLst/>
          </a:prstGeom>
          <a:noFill/>
          <a:ln cap="flat" cmpd="sng" w="9525">
            <a:solidFill>
              <a:srgbClr val="000000"/>
            </a:solidFill>
            <a:prstDash val="solid"/>
            <a:round/>
            <a:headEnd len="sm" w="sm" type="none"/>
            <a:tailEnd len="sm" w="sm" type="none"/>
          </a:ln>
        </p:spPr>
      </p:pic>
      <p:sp>
        <p:nvSpPr>
          <p:cNvPr id="369" name="Google Shape;369;p43"/>
          <p:cNvSpPr txBox="1"/>
          <p:nvPr/>
        </p:nvSpPr>
        <p:spPr>
          <a:xfrm>
            <a:off x="3147250" y="3302750"/>
            <a:ext cx="1679100" cy="948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Left click and drag the top black cone to raise and lower an object.</a:t>
            </a:r>
            <a:endParaRPr b="0" i="0" sz="1400" u="none" cap="none" strike="noStrike">
              <a:solidFill>
                <a:srgbClr val="000000"/>
              </a:solidFill>
              <a:latin typeface="Arial"/>
              <a:ea typeface="Arial"/>
              <a:cs typeface="Arial"/>
              <a:sym typeface="Arial"/>
            </a:endParaRPr>
          </a:p>
        </p:txBody>
      </p:sp>
      <p:sp>
        <p:nvSpPr>
          <p:cNvPr id="370" name="Google Shape;370;p43"/>
          <p:cNvSpPr/>
          <p:nvPr/>
        </p:nvSpPr>
        <p:spPr>
          <a:xfrm>
            <a:off x="3777550" y="2061775"/>
            <a:ext cx="418500" cy="3711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pic>
        <p:nvPicPr>
          <p:cNvPr id="109" name="Google Shape;109;p17"/>
          <p:cNvPicPr preferRelativeResize="0"/>
          <p:nvPr/>
        </p:nvPicPr>
        <p:blipFill rotWithShape="1">
          <a:blip r:embed="rId3">
            <a:alphaModFix/>
          </a:blip>
          <a:srcRect b="0" l="0" r="0" t="0"/>
          <a:stretch/>
        </p:blipFill>
        <p:spPr>
          <a:xfrm>
            <a:off x="876525" y="2571756"/>
            <a:ext cx="3869701" cy="1934850"/>
          </a:xfrm>
          <a:prstGeom prst="rect">
            <a:avLst/>
          </a:prstGeom>
          <a:noFill/>
          <a:ln cap="flat" cmpd="sng" w="9525">
            <a:solidFill>
              <a:schemeClr val="dk2"/>
            </a:solidFill>
            <a:prstDash val="solid"/>
            <a:round/>
            <a:headEnd len="sm" w="sm" type="none"/>
            <a:tailEnd len="sm" w="sm" type="none"/>
          </a:ln>
        </p:spPr>
      </p:pic>
      <p:sp>
        <p:nvSpPr>
          <p:cNvPr id="110" name="Google Shape;110;p17"/>
          <p:cNvSpPr txBox="1"/>
          <p:nvPr>
            <p:ph idx="4294967295" type="body"/>
          </p:nvPr>
        </p:nvSpPr>
        <p:spPr>
          <a:xfrm>
            <a:off x="4970875" y="793488"/>
            <a:ext cx="3983700" cy="1024500"/>
          </a:xfrm>
          <a:prstGeom prst="rect">
            <a:avLst/>
          </a:prstGeom>
          <a:noFill/>
          <a:ln>
            <a:noFill/>
          </a:ln>
        </p:spPr>
        <p:txBody>
          <a:bodyPr anchorCtr="0" anchor="t" bIns="34275" lIns="68575" spcFirstLastPara="1" rIns="68575" wrap="square" tIns="34275">
            <a:noAutofit/>
          </a:bodyPr>
          <a:lstStyle/>
          <a:p>
            <a:pPr indent="-368300" lvl="0" marL="457200" rtl="0" algn="l">
              <a:lnSpc>
                <a:spcPct val="90000"/>
              </a:lnSpc>
              <a:spcBef>
                <a:spcPts val="800"/>
              </a:spcBef>
              <a:spcAft>
                <a:spcPts val="0"/>
              </a:spcAft>
              <a:buSzPts val="2200"/>
              <a:buFont typeface="Arial"/>
              <a:buChar char="•"/>
            </a:pPr>
            <a:r>
              <a:rPr lang="en" sz="2200">
                <a:highlight>
                  <a:srgbClr val="FFFFFF"/>
                </a:highlight>
                <a:latin typeface="Arial"/>
                <a:ea typeface="Arial"/>
                <a:cs typeface="Arial"/>
                <a:sym typeface="Arial"/>
              </a:rPr>
              <a:t>CAD </a:t>
            </a:r>
            <a:r>
              <a:rPr lang="en" sz="2200">
                <a:highlight>
                  <a:srgbClr val="FFFFFF"/>
                </a:highlight>
              </a:rPr>
              <a:t>stands for</a:t>
            </a:r>
            <a:r>
              <a:rPr lang="en" sz="2200">
                <a:highlight>
                  <a:srgbClr val="FFFFFF"/>
                </a:highlight>
                <a:latin typeface="Arial"/>
                <a:ea typeface="Arial"/>
                <a:cs typeface="Arial"/>
                <a:sym typeface="Arial"/>
              </a:rPr>
              <a:t> </a:t>
            </a:r>
            <a:r>
              <a:rPr b="1" lang="en" sz="2200">
                <a:highlight>
                  <a:srgbClr val="FFFFFF"/>
                </a:highlight>
              </a:rPr>
              <a:t>computer-aided design</a:t>
            </a:r>
            <a:r>
              <a:rPr lang="en" sz="2200">
                <a:highlight>
                  <a:srgbClr val="FFFFFF"/>
                </a:highlight>
                <a:latin typeface="Arial"/>
                <a:ea typeface="Arial"/>
                <a:cs typeface="Arial"/>
                <a:sym typeface="Arial"/>
              </a:rPr>
              <a:t> software.</a:t>
            </a:r>
            <a:endParaRPr sz="2200"/>
          </a:p>
        </p:txBody>
      </p:sp>
      <p:pic>
        <p:nvPicPr>
          <p:cNvPr id="111" name="Google Shape;111;p17"/>
          <p:cNvPicPr preferRelativeResize="0"/>
          <p:nvPr/>
        </p:nvPicPr>
        <p:blipFill rotWithShape="1">
          <a:blip r:embed="rId4">
            <a:alphaModFix/>
          </a:blip>
          <a:srcRect b="0" l="0" r="0" t="0"/>
          <a:stretch/>
        </p:blipFill>
        <p:spPr>
          <a:xfrm>
            <a:off x="1147881" y="195869"/>
            <a:ext cx="3326989" cy="2219725"/>
          </a:xfrm>
          <a:prstGeom prst="rect">
            <a:avLst/>
          </a:prstGeom>
          <a:noFill/>
          <a:ln cap="flat" cmpd="sng" w="9525">
            <a:solidFill>
              <a:schemeClr val="dk2"/>
            </a:solidFill>
            <a:prstDash val="solid"/>
            <a:round/>
            <a:headEnd len="sm" w="sm" type="none"/>
            <a:tailEnd len="sm" w="sm" type="none"/>
          </a:ln>
        </p:spPr>
      </p:pic>
      <p:sp>
        <p:nvSpPr>
          <p:cNvPr id="112" name="Google Shape;112;p17"/>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
        <p:nvSpPr>
          <p:cNvPr id="113" name="Google Shape;113;p17"/>
          <p:cNvSpPr txBox="1"/>
          <p:nvPr>
            <p:ph idx="4294967295" type="body"/>
          </p:nvPr>
        </p:nvSpPr>
        <p:spPr>
          <a:xfrm>
            <a:off x="4970875" y="2672775"/>
            <a:ext cx="3519300" cy="1732800"/>
          </a:xfrm>
          <a:prstGeom prst="rect">
            <a:avLst/>
          </a:prstGeom>
          <a:noFill/>
          <a:ln>
            <a:noFill/>
          </a:ln>
        </p:spPr>
        <p:txBody>
          <a:bodyPr anchorCtr="0" anchor="t" bIns="34275" lIns="68575" spcFirstLastPara="1" rIns="68575" wrap="square" tIns="34275">
            <a:noAutofit/>
          </a:bodyPr>
          <a:lstStyle/>
          <a:p>
            <a:pPr indent="-368300" lvl="0" marL="457200" rtl="0" algn="l">
              <a:lnSpc>
                <a:spcPct val="90000"/>
              </a:lnSpc>
              <a:spcBef>
                <a:spcPts val="800"/>
              </a:spcBef>
              <a:spcAft>
                <a:spcPts val="0"/>
              </a:spcAft>
              <a:buSzPts val="2200"/>
              <a:buFont typeface="Arial"/>
              <a:buChar char="•"/>
            </a:pPr>
            <a:r>
              <a:rPr lang="en" sz="2200">
                <a:highlight>
                  <a:srgbClr val="FFFFFF"/>
                </a:highlight>
                <a:latin typeface="Arial"/>
                <a:ea typeface="Arial"/>
                <a:cs typeface="Arial"/>
                <a:sym typeface="Arial"/>
              </a:rPr>
              <a:t>Engineers, architects, artists, and others use CAD to create precise</a:t>
            </a:r>
            <a:r>
              <a:rPr lang="en" sz="2200">
                <a:highlight>
                  <a:srgbClr val="FFFFFF"/>
                </a:highlight>
              </a:rPr>
              <a:t> </a:t>
            </a:r>
            <a:r>
              <a:rPr b="1" lang="en" sz="2200">
                <a:highlight>
                  <a:srgbClr val="FFFFFF"/>
                </a:highlight>
              </a:rPr>
              <a:t>2D drawings and 3D models</a:t>
            </a:r>
            <a:r>
              <a:rPr lang="en" sz="2200">
                <a:highlight>
                  <a:srgbClr val="FFFFFF"/>
                </a:highlight>
                <a:latin typeface="Arial"/>
                <a:ea typeface="Arial"/>
                <a:cs typeface="Arial"/>
                <a:sym typeface="Arial"/>
              </a:rPr>
              <a:t>.</a:t>
            </a:r>
            <a:endParaRPr sz="22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
                                        </p:tgtEl>
                                        <p:attrNameLst>
                                          <p:attrName>style.visibility</p:attrName>
                                        </p:attrNameLst>
                                      </p:cBhvr>
                                      <p:to>
                                        <p:strVal val="visible"/>
                                      </p:to>
                                    </p:set>
                                    <p:animEffect filter="fade" transition="in">
                                      <p:cBhvr>
                                        <p:cTn dur="1000"/>
                                        <p:tgtEl>
                                          <p:spTgt spid="11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3"/>
                                        </p:tgtEl>
                                        <p:attrNameLst>
                                          <p:attrName>style.visibility</p:attrName>
                                        </p:attrNameLst>
                                      </p:cBhvr>
                                      <p:to>
                                        <p:strVal val="visible"/>
                                      </p:to>
                                    </p:set>
                                    <p:animEffect filter="fade" transition="in">
                                      <p:cBhvr>
                                        <p:cTn dur="1000"/>
                                        <p:tgtEl>
                                          <p:spTgt spid="1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p44"/>
          <p:cNvSpPr txBox="1"/>
          <p:nvPr>
            <p:ph idx="4294967295" type="title"/>
          </p:nvPr>
        </p:nvSpPr>
        <p:spPr>
          <a:xfrm>
            <a:off x="0" y="240450"/>
            <a:ext cx="9144000" cy="6237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SzPts val="3300"/>
              <a:buNone/>
            </a:pPr>
            <a:r>
              <a:rPr lang="en"/>
              <a:t>Tinkercad Shape Interface</a:t>
            </a:r>
            <a:endParaRPr/>
          </a:p>
        </p:txBody>
      </p:sp>
      <p:sp>
        <p:nvSpPr>
          <p:cNvPr id="376" name="Google Shape;376;p44"/>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
              <a:t>‹#›</a:t>
            </a:fld>
            <a:endParaRPr/>
          </a:p>
        </p:txBody>
      </p:sp>
      <p:pic>
        <p:nvPicPr>
          <p:cNvPr id="377" name="Google Shape;377;p44"/>
          <p:cNvPicPr preferRelativeResize="0"/>
          <p:nvPr/>
        </p:nvPicPr>
        <p:blipFill rotWithShape="1">
          <a:blip r:embed="rId3">
            <a:alphaModFix/>
          </a:blip>
          <a:srcRect b="0" l="0" r="0" t="0"/>
          <a:stretch/>
        </p:blipFill>
        <p:spPr>
          <a:xfrm>
            <a:off x="1694063" y="864150"/>
            <a:ext cx="5755874" cy="3593424"/>
          </a:xfrm>
          <a:prstGeom prst="rect">
            <a:avLst/>
          </a:prstGeom>
          <a:noFill/>
          <a:ln cap="flat" cmpd="sng" w="9525">
            <a:solidFill>
              <a:srgbClr val="000000"/>
            </a:solidFill>
            <a:prstDash val="solid"/>
            <a:round/>
            <a:headEnd len="sm" w="sm" type="none"/>
            <a:tailEnd len="sm" w="sm" type="none"/>
          </a:ln>
        </p:spPr>
      </p:pic>
      <p:sp>
        <p:nvSpPr>
          <p:cNvPr id="378" name="Google Shape;378;p44"/>
          <p:cNvSpPr/>
          <p:nvPr/>
        </p:nvSpPr>
        <p:spPr>
          <a:xfrm>
            <a:off x="3520875" y="3109450"/>
            <a:ext cx="622200" cy="3084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9" name="Google Shape;379;p44"/>
          <p:cNvSpPr txBox="1"/>
          <p:nvPr/>
        </p:nvSpPr>
        <p:spPr>
          <a:xfrm>
            <a:off x="4423475" y="2878750"/>
            <a:ext cx="1699500" cy="7698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Left click and drag the lower arrows to rotate an object.</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45"/>
          <p:cNvSpPr txBox="1"/>
          <p:nvPr>
            <p:ph idx="4294967295" type="title"/>
          </p:nvPr>
        </p:nvSpPr>
        <p:spPr>
          <a:xfrm>
            <a:off x="0" y="240450"/>
            <a:ext cx="9144000" cy="6237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SzPts val="3300"/>
              <a:buNone/>
            </a:pPr>
            <a:r>
              <a:rPr lang="en"/>
              <a:t>Tinkercad Shape Interface</a:t>
            </a:r>
            <a:endParaRPr/>
          </a:p>
        </p:txBody>
      </p:sp>
      <p:sp>
        <p:nvSpPr>
          <p:cNvPr id="385" name="Google Shape;385;p45"/>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
              <a:t>‹#›</a:t>
            </a:fld>
            <a:endParaRPr/>
          </a:p>
        </p:txBody>
      </p:sp>
      <p:pic>
        <p:nvPicPr>
          <p:cNvPr id="386" name="Google Shape;386;p45"/>
          <p:cNvPicPr preferRelativeResize="0"/>
          <p:nvPr/>
        </p:nvPicPr>
        <p:blipFill rotWithShape="1">
          <a:blip r:embed="rId3">
            <a:alphaModFix/>
          </a:blip>
          <a:srcRect b="0" l="0" r="0" t="0"/>
          <a:stretch/>
        </p:blipFill>
        <p:spPr>
          <a:xfrm>
            <a:off x="1545137" y="773750"/>
            <a:ext cx="6053726" cy="3786201"/>
          </a:xfrm>
          <a:prstGeom prst="rect">
            <a:avLst/>
          </a:prstGeom>
          <a:noFill/>
          <a:ln cap="flat" cmpd="sng" w="9525">
            <a:solidFill>
              <a:srgbClr val="000000"/>
            </a:solidFill>
            <a:prstDash val="solid"/>
            <a:round/>
            <a:headEnd len="sm" w="sm" type="none"/>
            <a:tailEnd len="sm" w="sm" type="none"/>
          </a:ln>
        </p:spPr>
      </p:pic>
      <p:sp>
        <p:nvSpPr>
          <p:cNvPr id="387" name="Google Shape;387;p45"/>
          <p:cNvSpPr/>
          <p:nvPr/>
        </p:nvSpPr>
        <p:spPr>
          <a:xfrm>
            <a:off x="3512525" y="2467575"/>
            <a:ext cx="622200" cy="3084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8" name="Google Shape;388;p45"/>
          <p:cNvSpPr txBox="1"/>
          <p:nvPr/>
        </p:nvSpPr>
        <p:spPr>
          <a:xfrm>
            <a:off x="4466075" y="2236875"/>
            <a:ext cx="1692000" cy="7698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Left click and drag the upper arrows to tilt an object.</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46"/>
          <p:cNvSpPr txBox="1"/>
          <p:nvPr>
            <p:ph idx="4294967295" type="title"/>
          </p:nvPr>
        </p:nvSpPr>
        <p:spPr>
          <a:xfrm>
            <a:off x="338625" y="1786250"/>
            <a:ext cx="3706500" cy="14298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SzPts val="3300"/>
              <a:buNone/>
            </a:pPr>
            <a:r>
              <a:rPr lang="en"/>
              <a:t>It’s YOUR turn to get creative with 3D design!</a:t>
            </a:r>
            <a:endParaRPr/>
          </a:p>
        </p:txBody>
      </p:sp>
      <p:sp>
        <p:nvSpPr>
          <p:cNvPr id="394" name="Google Shape;394;p46"/>
          <p:cNvSpPr txBox="1"/>
          <p:nvPr/>
        </p:nvSpPr>
        <p:spPr>
          <a:xfrm>
            <a:off x="4309375" y="830038"/>
            <a:ext cx="4286400" cy="1476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1" i="0" lang="en" sz="1600" u="none" cap="none" strike="noStrike">
                <a:solidFill>
                  <a:schemeClr val="dk1"/>
                </a:solidFill>
              </a:rPr>
              <a:t>Instructions:</a:t>
            </a:r>
            <a:endParaRPr b="1" i="0" sz="1600" u="none" cap="none" strike="noStrike">
              <a:solidFill>
                <a:schemeClr val="dk1"/>
              </a:solidFill>
            </a:endParaRPr>
          </a:p>
          <a:p>
            <a:pPr indent="-330200" lvl="0" marL="457200" marR="0" rtl="0" algn="l">
              <a:lnSpc>
                <a:spcPct val="100000"/>
              </a:lnSpc>
              <a:spcBef>
                <a:spcPts val="0"/>
              </a:spcBef>
              <a:spcAft>
                <a:spcPts val="0"/>
              </a:spcAft>
              <a:buClr>
                <a:schemeClr val="dk1"/>
              </a:buClr>
              <a:buSzPts val="1600"/>
              <a:buAutoNum type="arabicPeriod"/>
            </a:pPr>
            <a:r>
              <a:rPr i="0" lang="en" sz="1600" u="none" cap="none" strike="noStrike">
                <a:solidFill>
                  <a:schemeClr val="dk1"/>
                </a:solidFill>
              </a:rPr>
              <a:t>Go to the </a:t>
            </a:r>
            <a:r>
              <a:rPr b="1" i="0" lang="en" sz="1600" u="none" cap="none" strike="noStrike">
                <a:solidFill>
                  <a:schemeClr val="dk1"/>
                </a:solidFill>
              </a:rPr>
              <a:t>“3D” </a:t>
            </a:r>
            <a:r>
              <a:rPr i="0" lang="en" sz="1600" u="none" cap="none" strike="noStrike">
                <a:solidFill>
                  <a:schemeClr val="dk1"/>
                </a:solidFill>
              </a:rPr>
              <a:t>tab in Tinkercad</a:t>
            </a:r>
            <a:endParaRPr i="0" sz="1600" u="none" cap="none" strike="noStrike">
              <a:solidFill>
                <a:schemeClr val="dk1"/>
              </a:solidFill>
            </a:endParaRPr>
          </a:p>
          <a:p>
            <a:pPr indent="-330200" lvl="0" marL="457200" marR="0" rtl="0" algn="l">
              <a:lnSpc>
                <a:spcPct val="100000"/>
              </a:lnSpc>
              <a:spcBef>
                <a:spcPts val="0"/>
              </a:spcBef>
              <a:spcAft>
                <a:spcPts val="0"/>
              </a:spcAft>
              <a:buClr>
                <a:schemeClr val="dk1"/>
              </a:buClr>
              <a:buSzPts val="1600"/>
              <a:buAutoNum type="arabicPeriod"/>
            </a:pPr>
            <a:r>
              <a:rPr i="0" lang="en" sz="1600" u="none" cap="none" strike="noStrike">
                <a:solidFill>
                  <a:schemeClr val="dk1"/>
                </a:solidFill>
              </a:rPr>
              <a:t>Click </a:t>
            </a:r>
            <a:r>
              <a:rPr b="1" i="0" lang="en" sz="1600" u="none" cap="none" strike="noStrike">
                <a:solidFill>
                  <a:schemeClr val="dk1"/>
                </a:solidFill>
              </a:rPr>
              <a:t>“Create New Design”</a:t>
            </a:r>
            <a:endParaRPr b="1" i="0" sz="1600" u="none" cap="none" strike="noStrike">
              <a:solidFill>
                <a:schemeClr val="dk1"/>
              </a:solidFill>
            </a:endParaRPr>
          </a:p>
          <a:p>
            <a:pPr indent="-330200" lvl="0" marL="457200" marR="0" rtl="0" algn="l">
              <a:lnSpc>
                <a:spcPct val="100000"/>
              </a:lnSpc>
              <a:spcBef>
                <a:spcPts val="0"/>
              </a:spcBef>
              <a:spcAft>
                <a:spcPts val="0"/>
              </a:spcAft>
              <a:buClr>
                <a:schemeClr val="dk1"/>
              </a:buClr>
              <a:buSzPts val="1600"/>
              <a:buAutoNum type="arabicPeriod"/>
            </a:pPr>
            <a:r>
              <a:rPr i="0" lang="en" sz="1600" u="none" cap="none" strike="noStrike">
                <a:solidFill>
                  <a:schemeClr val="dk1"/>
                </a:solidFill>
              </a:rPr>
              <a:t>File name: “EV </a:t>
            </a:r>
            <a:r>
              <a:rPr lang="en" sz="1600">
                <a:solidFill>
                  <a:schemeClr val="dk1"/>
                </a:solidFill>
              </a:rPr>
              <a:t>Concept</a:t>
            </a:r>
            <a:r>
              <a:rPr i="0" lang="en" sz="1600" u="none" cap="none" strike="noStrike">
                <a:solidFill>
                  <a:schemeClr val="dk1"/>
                </a:solidFill>
              </a:rPr>
              <a:t> Car”</a:t>
            </a:r>
            <a:endParaRPr i="0" sz="1600" u="none" cap="none" strike="noStrike">
              <a:solidFill>
                <a:schemeClr val="dk1"/>
              </a:solidFill>
            </a:endParaRPr>
          </a:p>
        </p:txBody>
      </p:sp>
      <p:sp>
        <p:nvSpPr>
          <p:cNvPr id="395" name="Google Shape;395;p46"/>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
        <p:nvSpPr>
          <p:cNvPr id="396" name="Google Shape;396;p46"/>
          <p:cNvSpPr txBox="1"/>
          <p:nvPr/>
        </p:nvSpPr>
        <p:spPr>
          <a:xfrm>
            <a:off x="4309375" y="2306038"/>
            <a:ext cx="4544700" cy="1988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1" i="0" lang="en" sz="1600" u="none" cap="none" strike="noStrike">
                <a:solidFill>
                  <a:schemeClr val="dk1"/>
                </a:solidFill>
              </a:rPr>
              <a:t>Reminders:</a:t>
            </a:r>
            <a:r>
              <a:rPr i="0" lang="en" sz="1600" u="none" cap="none" strike="noStrike">
                <a:solidFill>
                  <a:schemeClr val="dk1"/>
                </a:solidFill>
              </a:rPr>
              <a:t> </a:t>
            </a:r>
            <a:endParaRPr i="0" sz="1600" u="none" cap="none" strike="noStrike">
              <a:solidFill>
                <a:schemeClr val="dk1"/>
              </a:solidFill>
            </a:endParaRPr>
          </a:p>
          <a:p>
            <a:pPr indent="-330200" lvl="0" marL="457200" marR="0" rtl="0" algn="l">
              <a:lnSpc>
                <a:spcPct val="100000"/>
              </a:lnSpc>
              <a:spcBef>
                <a:spcPts val="0"/>
              </a:spcBef>
              <a:spcAft>
                <a:spcPts val="0"/>
              </a:spcAft>
              <a:buClr>
                <a:schemeClr val="dk1"/>
              </a:buClr>
              <a:buSzPts val="1600"/>
              <a:buChar char="●"/>
            </a:pPr>
            <a:r>
              <a:rPr i="0" lang="en" sz="1600" u="none" cap="none" strike="noStrike">
                <a:solidFill>
                  <a:schemeClr val="dk1"/>
                </a:solidFill>
              </a:rPr>
              <a:t>Project is flat on the workspace</a:t>
            </a:r>
            <a:endParaRPr i="0" sz="1600" u="none" cap="none" strike="noStrike">
              <a:solidFill>
                <a:schemeClr val="dk1"/>
              </a:solidFill>
            </a:endParaRPr>
          </a:p>
          <a:p>
            <a:pPr indent="-330200" lvl="0" marL="457200" marR="0" rtl="0" algn="l">
              <a:lnSpc>
                <a:spcPct val="100000"/>
              </a:lnSpc>
              <a:spcBef>
                <a:spcPts val="0"/>
              </a:spcBef>
              <a:spcAft>
                <a:spcPts val="0"/>
              </a:spcAft>
              <a:buClr>
                <a:schemeClr val="dk1"/>
              </a:buClr>
              <a:buSzPts val="1600"/>
              <a:buChar char="●"/>
            </a:pPr>
            <a:r>
              <a:rPr i="0" lang="en" sz="1600" u="none" cap="none" strike="noStrike">
                <a:solidFill>
                  <a:schemeClr val="dk1"/>
                </a:solidFill>
              </a:rPr>
              <a:t>Objects are touching</a:t>
            </a:r>
            <a:endParaRPr i="0" sz="1600" u="none" cap="none" strike="noStrike">
              <a:solidFill>
                <a:schemeClr val="dk1"/>
              </a:solidFill>
            </a:endParaRPr>
          </a:p>
          <a:p>
            <a:pPr indent="-330200" lvl="0" marL="457200" marR="0" rtl="0" algn="l">
              <a:lnSpc>
                <a:spcPct val="100000"/>
              </a:lnSpc>
              <a:spcBef>
                <a:spcPts val="0"/>
              </a:spcBef>
              <a:spcAft>
                <a:spcPts val="0"/>
              </a:spcAft>
              <a:buClr>
                <a:schemeClr val="dk1"/>
              </a:buClr>
              <a:buSzPts val="1600"/>
              <a:buChar char="●"/>
            </a:pPr>
            <a:r>
              <a:rPr i="0" lang="en" sz="1600" u="none" cap="none" strike="noStrike">
                <a:solidFill>
                  <a:schemeClr val="dk1"/>
                </a:solidFill>
              </a:rPr>
              <a:t>Back arrow or “Control Z” to undo</a:t>
            </a:r>
            <a:endParaRPr i="0" sz="1600" u="none" cap="none" strike="noStrike">
              <a:solidFill>
                <a:schemeClr val="dk1"/>
              </a:solidFill>
            </a:endParaRPr>
          </a:p>
          <a:p>
            <a:pPr indent="-330200" lvl="0" marL="457200" marR="0" rtl="0" algn="l">
              <a:lnSpc>
                <a:spcPct val="100000"/>
              </a:lnSpc>
              <a:spcBef>
                <a:spcPts val="0"/>
              </a:spcBef>
              <a:spcAft>
                <a:spcPts val="0"/>
              </a:spcAft>
              <a:buClr>
                <a:schemeClr val="dk1"/>
              </a:buClr>
              <a:buSzPts val="1600"/>
              <a:buChar char="●"/>
            </a:pPr>
            <a:r>
              <a:rPr i="0" lang="en" sz="1600" u="none" cap="none" strike="noStrike">
                <a:solidFill>
                  <a:schemeClr val="dk1"/>
                </a:solidFill>
              </a:rPr>
              <a:t>Click on the Tinkercad “waffle box”. icon to get back to your project page</a:t>
            </a:r>
            <a:endParaRPr i="0" sz="1600" u="none" cap="none" strike="noStrike">
              <a:solidFill>
                <a:schemeClr val="dk1"/>
              </a:solidFill>
            </a:endParaRPr>
          </a:p>
          <a:p>
            <a:pPr indent="-330200" lvl="0" marL="457200" marR="0" rtl="0" algn="l">
              <a:lnSpc>
                <a:spcPct val="100000"/>
              </a:lnSpc>
              <a:spcBef>
                <a:spcPts val="0"/>
              </a:spcBef>
              <a:spcAft>
                <a:spcPts val="0"/>
              </a:spcAft>
              <a:buClr>
                <a:schemeClr val="dk1"/>
              </a:buClr>
              <a:buSzPts val="1600"/>
              <a:buChar char="●"/>
            </a:pPr>
            <a:r>
              <a:rPr i="0" lang="en" sz="1600" u="none" cap="none" strike="noStrike">
                <a:solidFill>
                  <a:schemeClr val="dk1"/>
                </a:solidFill>
              </a:rPr>
              <a:t>Don’t get frustrated, have fun!</a:t>
            </a:r>
            <a:endParaRPr i="0" sz="1600" u="none" cap="none" strike="noStrike">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4"/>
                                        </p:tgtEl>
                                        <p:attrNameLst>
                                          <p:attrName>style.visibility</p:attrName>
                                        </p:attrNameLst>
                                      </p:cBhvr>
                                      <p:to>
                                        <p:strVal val="visible"/>
                                      </p:to>
                                    </p:set>
                                    <p:animEffect filter="fade" transition="in">
                                      <p:cBhvr>
                                        <p:cTn dur="1000"/>
                                        <p:tgtEl>
                                          <p:spTgt spid="39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6"/>
                                        </p:tgtEl>
                                        <p:attrNameLst>
                                          <p:attrName>style.visibility</p:attrName>
                                        </p:attrNameLst>
                                      </p:cBhvr>
                                      <p:to>
                                        <p:strVal val="visible"/>
                                      </p:to>
                                    </p:set>
                                    <p:animEffect filter="fade" transition="in">
                                      <p:cBhvr>
                                        <p:cTn dur="1000"/>
                                        <p:tgtEl>
                                          <p:spTgt spid="3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id="401" name="Google Shape;401;p47"/>
          <p:cNvSpPr txBox="1"/>
          <p:nvPr>
            <p:ph type="title"/>
          </p:nvPr>
        </p:nvSpPr>
        <p:spPr>
          <a:xfrm>
            <a:off x="311700" y="336500"/>
            <a:ext cx="8520600" cy="5727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SzPts val="3300"/>
              <a:buNone/>
            </a:pPr>
            <a:r>
              <a:rPr b="1" lang="en" sz="3000"/>
              <a:t>Session 2: Car Chassis Design</a:t>
            </a:r>
            <a:endParaRPr b="1" sz="3000"/>
          </a:p>
        </p:txBody>
      </p:sp>
      <p:grpSp>
        <p:nvGrpSpPr>
          <p:cNvPr id="402" name="Google Shape;402;p47"/>
          <p:cNvGrpSpPr/>
          <p:nvPr/>
        </p:nvGrpSpPr>
        <p:grpSpPr>
          <a:xfrm>
            <a:off x="2921600" y="1324275"/>
            <a:ext cx="5910699" cy="3072776"/>
            <a:chOff x="2921600" y="1324275"/>
            <a:chExt cx="5910699" cy="3072776"/>
          </a:xfrm>
        </p:grpSpPr>
        <p:pic>
          <p:nvPicPr>
            <p:cNvPr id="403" name="Google Shape;403;p47"/>
            <p:cNvPicPr preferRelativeResize="0"/>
            <p:nvPr/>
          </p:nvPicPr>
          <p:blipFill rotWithShape="1">
            <a:blip r:embed="rId3">
              <a:alphaModFix/>
            </a:blip>
            <a:srcRect b="0" l="0" r="0" t="0"/>
            <a:stretch/>
          </p:blipFill>
          <p:spPr>
            <a:xfrm>
              <a:off x="2921600" y="1324275"/>
              <a:ext cx="5910699" cy="3072776"/>
            </a:xfrm>
            <a:prstGeom prst="rect">
              <a:avLst/>
            </a:prstGeom>
            <a:noFill/>
            <a:ln>
              <a:noFill/>
            </a:ln>
          </p:spPr>
        </p:pic>
        <p:sp>
          <p:nvSpPr>
            <p:cNvPr id="404" name="Google Shape;404;p47"/>
            <p:cNvSpPr/>
            <p:nvPr/>
          </p:nvSpPr>
          <p:spPr>
            <a:xfrm>
              <a:off x="3761100" y="1837875"/>
              <a:ext cx="2972400" cy="90900"/>
            </a:xfrm>
            <a:prstGeom prst="lef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5" name="Google Shape;405;p47"/>
            <p:cNvSpPr/>
            <p:nvPr/>
          </p:nvSpPr>
          <p:spPr>
            <a:xfrm rot="-1508992">
              <a:off x="7180673" y="1949872"/>
              <a:ext cx="124945" cy="1179799"/>
            </a:xfrm>
            <a:prstGeom prst="upDown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406" name="Google Shape;406;p47"/>
            <p:cNvCxnSpPr/>
            <p:nvPr/>
          </p:nvCxnSpPr>
          <p:spPr>
            <a:xfrm flipH="1" rot="10800000">
              <a:off x="3400575" y="3015900"/>
              <a:ext cx="6000" cy="412800"/>
            </a:xfrm>
            <a:prstGeom prst="straightConnector1">
              <a:avLst/>
            </a:prstGeom>
            <a:noFill/>
            <a:ln cap="flat" cmpd="sng" w="38100">
              <a:solidFill>
                <a:schemeClr val="dk1"/>
              </a:solidFill>
              <a:prstDash val="solid"/>
              <a:round/>
              <a:headEnd len="sm" w="sm" type="none"/>
              <a:tailEnd len="med" w="med" type="triangle"/>
            </a:ln>
          </p:spPr>
        </p:cxnSp>
        <p:sp>
          <p:nvSpPr>
            <p:cNvPr id="407" name="Google Shape;407;p47"/>
            <p:cNvSpPr txBox="1"/>
            <p:nvPr/>
          </p:nvSpPr>
          <p:spPr>
            <a:xfrm>
              <a:off x="3077425" y="1488825"/>
              <a:ext cx="25752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Kreon"/>
                  <a:ea typeface="Kreon"/>
                  <a:cs typeface="Kreon"/>
                  <a:sym typeface="Kreon"/>
                </a:rPr>
                <a:t>Length: 60 cm</a:t>
              </a:r>
              <a:endParaRPr b="0" i="0" sz="1400" u="none" cap="none" strike="noStrike">
                <a:solidFill>
                  <a:srgbClr val="000000"/>
                </a:solidFill>
                <a:latin typeface="Kreon"/>
                <a:ea typeface="Kreon"/>
                <a:cs typeface="Kreon"/>
                <a:sym typeface="Kreon"/>
              </a:endParaRPr>
            </a:p>
          </p:txBody>
        </p:sp>
        <p:sp>
          <p:nvSpPr>
            <p:cNvPr id="408" name="Google Shape;408;p47"/>
            <p:cNvSpPr txBox="1"/>
            <p:nvPr/>
          </p:nvSpPr>
          <p:spPr>
            <a:xfrm>
              <a:off x="7301375" y="2248525"/>
              <a:ext cx="13386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Kreon"/>
                  <a:ea typeface="Kreon"/>
                  <a:cs typeface="Kreon"/>
                  <a:sym typeface="Kreon"/>
                </a:rPr>
                <a:t>Width: 30 cm</a:t>
              </a:r>
              <a:endParaRPr b="0" i="0" sz="1400" u="none" cap="none" strike="noStrike">
                <a:solidFill>
                  <a:srgbClr val="000000"/>
                </a:solidFill>
                <a:latin typeface="Kreon"/>
                <a:ea typeface="Kreon"/>
                <a:cs typeface="Kreon"/>
                <a:sym typeface="Kreon"/>
              </a:endParaRPr>
            </a:p>
          </p:txBody>
        </p:sp>
        <p:sp>
          <p:nvSpPr>
            <p:cNvPr id="409" name="Google Shape;409;p47"/>
            <p:cNvSpPr txBox="1"/>
            <p:nvPr/>
          </p:nvSpPr>
          <p:spPr>
            <a:xfrm>
              <a:off x="2992375" y="3428700"/>
              <a:ext cx="19740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Kreon"/>
                  <a:ea typeface="Kreon"/>
                  <a:cs typeface="Kreon"/>
                  <a:sym typeface="Kreon"/>
                </a:rPr>
                <a:t>Height: 5 cm</a:t>
              </a:r>
              <a:endParaRPr b="0" i="0" sz="1400" u="none" cap="none" strike="noStrike">
                <a:solidFill>
                  <a:srgbClr val="000000"/>
                </a:solidFill>
                <a:latin typeface="Kreon"/>
                <a:ea typeface="Kreon"/>
                <a:cs typeface="Kreon"/>
                <a:sym typeface="Kreon"/>
              </a:endParaRPr>
            </a:p>
          </p:txBody>
        </p:sp>
      </p:grpSp>
      <p:sp>
        <p:nvSpPr>
          <p:cNvPr id="410" name="Google Shape;410;p47"/>
          <p:cNvSpPr txBox="1"/>
          <p:nvPr/>
        </p:nvSpPr>
        <p:spPr>
          <a:xfrm>
            <a:off x="311700" y="1324275"/>
            <a:ext cx="2223000" cy="1197600"/>
          </a:xfrm>
          <a:prstGeom prst="rect">
            <a:avLst/>
          </a:prstGeom>
          <a:noFill/>
          <a:ln>
            <a:noFill/>
          </a:ln>
        </p:spPr>
        <p:txBody>
          <a:bodyPr anchorCtr="0" anchor="ctr" bIns="91425" lIns="91425" spcFirstLastPara="1" rIns="91425" wrap="square" tIns="91425">
            <a:noAutofit/>
          </a:bodyPr>
          <a:lstStyle/>
          <a:p>
            <a:pPr indent="0" lvl="0" marL="0" rtl="0" algn="l">
              <a:lnSpc>
                <a:spcPct val="90000"/>
              </a:lnSpc>
              <a:spcBef>
                <a:spcPts val="0"/>
              </a:spcBef>
              <a:spcAft>
                <a:spcPts val="0"/>
              </a:spcAft>
              <a:buClr>
                <a:schemeClr val="dk1"/>
              </a:buClr>
              <a:buSzPts val="3300"/>
              <a:buFont typeface="Arial"/>
              <a:buNone/>
            </a:pPr>
            <a:r>
              <a:rPr lang="en" sz="1700"/>
              <a:t>Drag a cube onto your workplane, and change the dimensions.</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p48"/>
          <p:cNvSpPr txBox="1"/>
          <p:nvPr>
            <p:ph type="title"/>
          </p:nvPr>
        </p:nvSpPr>
        <p:spPr>
          <a:xfrm>
            <a:off x="311700" y="445025"/>
            <a:ext cx="8520600" cy="5727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SzPts val="3300"/>
              <a:buNone/>
            </a:pPr>
            <a:r>
              <a:rPr lang="en"/>
              <a:t>More shapes!</a:t>
            </a:r>
            <a:endParaRPr/>
          </a:p>
        </p:txBody>
      </p:sp>
      <p:sp>
        <p:nvSpPr>
          <p:cNvPr id="416" name="Google Shape;416;p48"/>
          <p:cNvSpPr txBox="1"/>
          <p:nvPr/>
        </p:nvSpPr>
        <p:spPr>
          <a:xfrm>
            <a:off x="3258175" y="1427950"/>
            <a:ext cx="22008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17" name="Google Shape;417;p48"/>
          <p:cNvPicPr preferRelativeResize="0"/>
          <p:nvPr/>
        </p:nvPicPr>
        <p:blipFill rotWithShape="1">
          <a:blip r:embed="rId3">
            <a:alphaModFix/>
          </a:blip>
          <a:srcRect b="14501" l="0" r="0" t="13921"/>
          <a:stretch/>
        </p:blipFill>
        <p:spPr>
          <a:xfrm>
            <a:off x="337163" y="2080313"/>
            <a:ext cx="2609850" cy="572700"/>
          </a:xfrm>
          <a:prstGeom prst="rect">
            <a:avLst/>
          </a:prstGeom>
          <a:noFill/>
          <a:ln>
            <a:noFill/>
          </a:ln>
        </p:spPr>
      </p:pic>
      <p:pic>
        <p:nvPicPr>
          <p:cNvPr id="418" name="Google Shape;418;p48"/>
          <p:cNvPicPr preferRelativeResize="0"/>
          <p:nvPr/>
        </p:nvPicPr>
        <p:blipFill rotWithShape="1">
          <a:blip r:embed="rId4">
            <a:alphaModFix/>
          </a:blip>
          <a:srcRect b="0" l="0" r="0" t="0"/>
          <a:stretch/>
        </p:blipFill>
        <p:spPr>
          <a:xfrm>
            <a:off x="1903038" y="2387950"/>
            <a:ext cx="570700" cy="999776"/>
          </a:xfrm>
          <a:prstGeom prst="rect">
            <a:avLst/>
          </a:prstGeom>
          <a:noFill/>
          <a:ln>
            <a:noFill/>
          </a:ln>
        </p:spPr>
      </p:pic>
      <p:pic>
        <p:nvPicPr>
          <p:cNvPr id="419" name="Google Shape;419;p48"/>
          <p:cNvPicPr preferRelativeResize="0"/>
          <p:nvPr/>
        </p:nvPicPr>
        <p:blipFill rotWithShape="1">
          <a:blip r:embed="rId5">
            <a:alphaModFix/>
          </a:blip>
          <a:srcRect b="0" l="0" r="0" t="0"/>
          <a:stretch/>
        </p:blipFill>
        <p:spPr>
          <a:xfrm>
            <a:off x="4186688" y="366879"/>
            <a:ext cx="1447950" cy="4076726"/>
          </a:xfrm>
          <a:prstGeom prst="rect">
            <a:avLst/>
          </a:prstGeom>
          <a:noFill/>
          <a:ln>
            <a:noFill/>
          </a:ln>
        </p:spPr>
      </p:pic>
      <p:cxnSp>
        <p:nvCxnSpPr>
          <p:cNvPr id="420" name="Google Shape;420;p48"/>
          <p:cNvCxnSpPr/>
          <p:nvPr/>
        </p:nvCxnSpPr>
        <p:spPr>
          <a:xfrm>
            <a:off x="3193413" y="2307175"/>
            <a:ext cx="755100" cy="0"/>
          </a:xfrm>
          <a:prstGeom prst="straightConnector1">
            <a:avLst/>
          </a:prstGeom>
          <a:noFill/>
          <a:ln cap="flat" cmpd="sng" w="9525">
            <a:solidFill>
              <a:schemeClr val="dk2"/>
            </a:solidFill>
            <a:prstDash val="solid"/>
            <a:round/>
            <a:headEnd len="sm" w="sm" type="none"/>
            <a:tailEnd len="med" w="med" type="triangle"/>
          </a:ln>
        </p:spPr>
      </p:cxnSp>
      <p:sp>
        <p:nvSpPr>
          <p:cNvPr id="421" name="Google Shape;421;p48"/>
          <p:cNvSpPr/>
          <p:nvPr/>
        </p:nvSpPr>
        <p:spPr>
          <a:xfrm>
            <a:off x="4273631" y="1930928"/>
            <a:ext cx="1274100" cy="272700"/>
          </a:xfrm>
          <a:prstGeom prst="rect">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422" name="Google Shape;422;p48"/>
          <p:cNvCxnSpPr/>
          <p:nvPr/>
        </p:nvCxnSpPr>
        <p:spPr>
          <a:xfrm>
            <a:off x="5906988" y="2307175"/>
            <a:ext cx="755100" cy="0"/>
          </a:xfrm>
          <a:prstGeom prst="straightConnector1">
            <a:avLst/>
          </a:prstGeom>
          <a:noFill/>
          <a:ln cap="flat" cmpd="sng" w="9525">
            <a:solidFill>
              <a:schemeClr val="dk2"/>
            </a:solidFill>
            <a:prstDash val="solid"/>
            <a:round/>
            <a:headEnd len="sm" w="sm" type="none"/>
            <a:tailEnd len="med" w="med" type="triangle"/>
          </a:ln>
        </p:spPr>
      </p:cxnSp>
      <p:pic>
        <p:nvPicPr>
          <p:cNvPr id="423" name="Google Shape;423;p48"/>
          <p:cNvPicPr preferRelativeResize="0"/>
          <p:nvPr/>
        </p:nvPicPr>
        <p:blipFill rotWithShape="1">
          <a:blip r:embed="rId6">
            <a:alphaModFix/>
          </a:blip>
          <a:srcRect b="0" l="0" r="0" t="0"/>
          <a:stretch/>
        </p:blipFill>
        <p:spPr>
          <a:xfrm>
            <a:off x="6976140" y="989575"/>
            <a:ext cx="1602162" cy="283132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sp>
        <p:nvSpPr>
          <p:cNvPr id="428" name="Google Shape;428;p49"/>
          <p:cNvSpPr txBox="1"/>
          <p:nvPr>
            <p:ph type="title"/>
          </p:nvPr>
        </p:nvSpPr>
        <p:spPr>
          <a:xfrm>
            <a:off x="311700" y="445025"/>
            <a:ext cx="8520600" cy="5727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SzPts val="3300"/>
              <a:buNone/>
            </a:pPr>
            <a:r>
              <a:rPr lang="en"/>
              <a:t>Add a wheel to your project</a:t>
            </a:r>
            <a:endParaRPr/>
          </a:p>
        </p:txBody>
      </p:sp>
      <p:sp>
        <p:nvSpPr>
          <p:cNvPr id="429" name="Google Shape;429;p49"/>
          <p:cNvSpPr txBox="1"/>
          <p:nvPr/>
        </p:nvSpPr>
        <p:spPr>
          <a:xfrm>
            <a:off x="6398525" y="2008050"/>
            <a:ext cx="65346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0" name="Google Shape;430;p49"/>
          <p:cNvSpPr txBox="1"/>
          <p:nvPr/>
        </p:nvSpPr>
        <p:spPr>
          <a:xfrm>
            <a:off x="635325" y="1452150"/>
            <a:ext cx="14748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31" name="Google Shape;431;p49"/>
          <p:cNvPicPr preferRelativeResize="0"/>
          <p:nvPr/>
        </p:nvPicPr>
        <p:blipFill rotWithShape="1">
          <a:blip r:embed="rId3">
            <a:alphaModFix/>
          </a:blip>
          <a:srcRect b="20622" l="0" r="0" t="0"/>
          <a:stretch/>
        </p:blipFill>
        <p:spPr>
          <a:xfrm>
            <a:off x="2385600" y="1568525"/>
            <a:ext cx="4128549" cy="2370474"/>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id="436" name="Google Shape;436;p50"/>
          <p:cNvSpPr txBox="1"/>
          <p:nvPr>
            <p:ph type="title"/>
          </p:nvPr>
        </p:nvSpPr>
        <p:spPr>
          <a:xfrm>
            <a:off x="311700" y="445025"/>
            <a:ext cx="8520600" cy="5727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SzPts val="3300"/>
              <a:buNone/>
            </a:pPr>
            <a:r>
              <a:rPr lang="en"/>
              <a:t>Scale the wheel</a:t>
            </a:r>
            <a:endParaRPr/>
          </a:p>
        </p:txBody>
      </p:sp>
      <p:sp>
        <p:nvSpPr>
          <p:cNvPr id="437" name="Google Shape;437;p50"/>
          <p:cNvSpPr txBox="1"/>
          <p:nvPr/>
        </p:nvSpPr>
        <p:spPr>
          <a:xfrm>
            <a:off x="6398525" y="2008050"/>
            <a:ext cx="65346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8" name="Google Shape;438;p50"/>
          <p:cNvSpPr txBox="1"/>
          <p:nvPr/>
        </p:nvSpPr>
        <p:spPr>
          <a:xfrm>
            <a:off x="635325" y="1452150"/>
            <a:ext cx="14748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39" name="Google Shape;439;p50"/>
          <p:cNvPicPr preferRelativeResize="0"/>
          <p:nvPr/>
        </p:nvPicPr>
        <p:blipFill rotWithShape="1">
          <a:blip r:embed="rId3">
            <a:alphaModFix/>
          </a:blip>
          <a:srcRect b="52706" l="0" r="0" t="0"/>
          <a:stretch/>
        </p:blipFill>
        <p:spPr>
          <a:xfrm>
            <a:off x="269800" y="1283124"/>
            <a:ext cx="2342175" cy="2819226"/>
          </a:xfrm>
          <a:prstGeom prst="rect">
            <a:avLst/>
          </a:prstGeom>
          <a:noFill/>
          <a:ln>
            <a:noFill/>
          </a:ln>
        </p:spPr>
      </p:pic>
      <p:pic>
        <p:nvPicPr>
          <p:cNvPr id="440" name="Google Shape;440;p50"/>
          <p:cNvPicPr preferRelativeResize="0"/>
          <p:nvPr/>
        </p:nvPicPr>
        <p:blipFill rotWithShape="1">
          <a:blip r:embed="rId4">
            <a:alphaModFix/>
          </a:blip>
          <a:srcRect b="0" l="0" r="0" t="0"/>
          <a:stretch/>
        </p:blipFill>
        <p:spPr>
          <a:xfrm>
            <a:off x="1439320" y="1766725"/>
            <a:ext cx="326914" cy="572701"/>
          </a:xfrm>
          <a:prstGeom prst="rect">
            <a:avLst/>
          </a:prstGeom>
          <a:noFill/>
          <a:ln>
            <a:noFill/>
          </a:ln>
        </p:spPr>
      </p:pic>
      <p:pic>
        <p:nvPicPr>
          <p:cNvPr id="441" name="Google Shape;441;p50"/>
          <p:cNvPicPr preferRelativeResize="0"/>
          <p:nvPr/>
        </p:nvPicPr>
        <p:blipFill rotWithShape="1">
          <a:blip r:embed="rId5">
            <a:alphaModFix/>
          </a:blip>
          <a:srcRect b="0" l="0" r="0" t="0"/>
          <a:stretch/>
        </p:blipFill>
        <p:spPr>
          <a:xfrm>
            <a:off x="4202075" y="1200025"/>
            <a:ext cx="3611019" cy="2902314"/>
          </a:xfrm>
          <a:prstGeom prst="rect">
            <a:avLst/>
          </a:prstGeom>
          <a:noFill/>
          <a:ln>
            <a:noFill/>
          </a:ln>
        </p:spPr>
      </p:pic>
      <p:cxnSp>
        <p:nvCxnSpPr>
          <p:cNvPr id="442" name="Google Shape;442;p50"/>
          <p:cNvCxnSpPr/>
          <p:nvPr/>
        </p:nvCxnSpPr>
        <p:spPr>
          <a:xfrm>
            <a:off x="2611963" y="2339425"/>
            <a:ext cx="755100" cy="0"/>
          </a:xfrm>
          <a:prstGeom prst="straightConnector1">
            <a:avLst/>
          </a:prstGeom>
          <a:noFill/>
          <a:ln cap="flat" cmpd="sng" w="9525">
            <a:solidFill>
              <a:schemeClr val="dk2"/>
            </a:solidFill>
            <a:prstDash val="solid"/>
            <a:round/>
            <a:headEnd len="sm" w="sm" type="none"/>
            <a:tailEnd len="med" w="med" type="triangle"/>
          </a:ln>
        </p:spPr>
      </p:cxnSp>
      <p:sp>
        <p:nvSpPr>
          <p:cNvPr id="443" name="Google Shape;443;p50"/>
          <p:cNvSpPr txBox="1"/>
          <p:nvPr/>
        </p:nvSpPr>
        <p:spPr>
          <a:xfrm>
            <a:off x="2824163" y="3915350"/>
            <a:ext cx="13779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Change to 20</a:t>
            </a:r>
            <a:endParaRPr b="0" i="0" sz="1400" u="none" cap="none" strike="noStrike">
              <a:solidFill>
                <a:srgbClr val="000000"/>
              </a:solidFill>
              <a:latin typeface="Arial"/>
              <a:ea typeface="Arial"/>
              <a:cs typeface="Arial"/>
              <a:sym typeface="Arial"/>
            </a:endParaRPr>
          </a:p>
        </p:txBody>
      </p:sp>
      <p:cxnSp>
        <p:nvCxnSpPr>
          <p:cNvPr id="444" name="Google Shape;444;p50"/>
          <p:cNvCxnSpPr/>
          <p:nvPr/>
        </p:nvCxnSpPr>
        <p:spPr>
          <a:xfrm flipH="1" rot="10800000">
            <a:off x="3561375" y="2473875"/>
            <a:ext cx="1250100" cy="1504200"/>
          </a:xfrm>
          <a:prstGeom prst="straightConnector1">
            <a:avLst/>
          </a:prstGeom>
          <a:noFill/>
          <a:ln cap="flat" cmpd="sng" w="9525">
            <a:solidFill>
              <a:schemeClr val="dk2"/>
            </a:solidFill>
            <a:prstDash val="solid"/>
            <a:round/>
            <a:headEnd len="sm" w="sm" type="none"/>
            <a:tailEnd len="med" w="med" type="triangle"/>
          </a:ln>
        </p:spPr>
      </p:cxnSp>
      <p:cxnSp>
        <p:nvCxnSpPr>
          <p:cNvPr id="445" name="Google Shape;445;p50"/>
          <p:cNvCxnSpPr/>
          <p:nvPr/>
        </p:nvCxnSpPr>
        <p:spPr>
          <a:xfrm flipH="1" rot="10800000">
            <a:off x="3574400" y="3431275"/>
            <a:ext cx="2656500" cy="540300"/>
          </a:xfrm>
          <a:prstGeom prst="straightConnector1">
            <a:avLst/>
          </a:prstGeom>
          <a:noFill/>
          <a:ln cap="flat" cmpd="sng" w="9525">
            <a:solidFill>
              <a:schemeClr val="dk2"/>
            </a:solidFill>
            <a:prstDash val="solid"/>
            <a:round/>
            <a:headEnd len="sm" w="sm" type="none"/>
            <a:tailEnd len="med" w="med" type="triangle"/>
          </a:ln>
        </p:spPr>
      </p:cxn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sp>
        <p:nvSpPr>
          <p:cNvPr id="450" name="Google Shape;450;p51"/>
          <p:cNvSpPr txBox="1"/>
          <p:nvPr>
            <p:ph type="title"/>
          </p:nvPr>
        </p:nvSpPr>
        <p:spPr>
          <a:xfrm>
            <a:off x="311700" y="445025"/>
            <a:ext cx="8520600" cy="5727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SzPts val="3300"/>
              <a:buNone/>
            </a:pPr>
            <a:r>
              <a:rPr lang="en"/>
              <a:t>Scale the wheel (cont.)</a:t>
            </a:r>
            <a:endParaRPr/>
          </a:p>
        </p:txBody>
      </p:sp>
      <p:sp>
        <p:nvSpPr>
          <p:cNvPr id="451" name="Google Shape;451;p51"/>
          <p:cNvSpPr txBox="1"/>
          <p:nvPr/>
        </p:nvSpPr>
        <p:spPr>
          <a:xfrm>
            <a:off x="4477850" y="1962450"/>
            <a:ext cx="65346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2" name="Google Shape;452;p51"/>
          <p:cNvSpPr txBox="1"/>
          <p:nvPr/>
        </p:nvSpPr>
        <p:spPr>
          <a:xfrm>
            <a:off x="2393225" y="1471675"/>
            <a:ext cx="14748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3" name="Google Shape;453;p51"/>
          <p:cNvSpPr txBox="1"/>
          <p:nvPr/>
        </p:nvSpPr>
        <p:spPr>
          <a:xfrm>
            <a:off x="1965425" y="4003975"/>
            <a:ext cx="16620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Change to 12</a:t>
            </a:r>
            <a:endParaRPr b="0" i="0" sz="1400" u="none" cap="none" strike="noStrike">
              <a:solidFill>
                <a:srgbClr val="000000"/>
              </a:solidFill>
              <a:latin typeface="Arial"/>
              <a:ea typeface="Arial"/>
              <a:cs typeface="Arial"/>
              <a:sym typeface="Arial"/>
            </a:endParaRPr>
          </a:p>
        </p:txBody>
      </p:sp>
      <p:pic>
        <p:nvPicPr>
          <p:cNvPr id="454" name="Google Shape;454;p51"/>
          <p:cNvPicPr preferRelativeResize="0"/>
          <p:nvPr/>
        </p:nvPicPr>
        <p:blipFill rotWithShape="1">
          <a:blip r:embed="rId3">
            <a:alphaModFix/>
          </a:blip>
          <a:srcRect b="0" l="0" r="0" t="0"/>
          <a:stretch/>
        </p:blipFill>
        <p:spPr>
          <a:xfrm>
            <a:off x="2890800" y="1138800"/>
            <a:ext cx="2883250" cy="2865174"/>
          </a:xfrm>
          <a:prstGeom prst="rect">
            <a:avLst/>
          </a:prstGeom>
          <a:noFill/>
          <a:ln>
            <a:noFill/>
          </a:ln>
        </p:spPr>
      </p:pic>
      <p:cxnSp>
        <p:nvCxnSpPr>
          <p:cNvPr id="455" name="Google Shape;455;p51"/>
          <p:cNvCxnSpPr/>
          <p:nvPr/>
        </p:nvCxnSpPr>
        <p:spPr>
          <a:xfrm flipH="1" rot="10800000">
            <a:off x="3183750" y="3512550"/>
            <a:ext cx="1134000" cy="654300"/>
          </a:xfrm>
          <a:prstGeom prst="straightConnector1">
            <a:avLst/>
          </a:prstGeom>
          <a:noFill/>
          <a:ln cap="flat" cmpd="sng" w="9525">
            <a:solidFill>
              <a:schemeClr val="dk2"/>
            </a:solidFill>
            <a:prstDash val="solid"/>
            <a:round/>
            <a:headEnd len="sm" w="sm" type="none"/>
            <a:tailEnd len="med" w="med" type="triangle"/>
          </a:ln>
        </p:spPr>
      </p:cxn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pic>
        <p:nvPicPr>
          <p:cNvPr id="460" name="Google Shape;460;p52"/>
          <p:cNvPicPr preferRelativeResize="0"/>
          <p:nvPr/>
        </p:nvPicPr>
        <p:blipFill rotWithShape="1">
          <a:blip r:embed="rId3">
            <a:alphaModFix/>
          </a:blip>
          <a:srcRect b="32051" l="0" r="59813" t="0"/>
          <a:stretch/>
        </p:blipFill>
        <p:spPr>
          <a:xfrm>
            <a:off x="3125826" y="1282075"/>
            <a:ext cx="2378625" cy="3364074"/>
          </a:xfrm>
          <a:prstGeom prst="rect">
            <a:avLst/>
          </a:prstGeom>
          <a:noFill/>
          <a:ln>
            <a:noFill/>
          </a:ln>
        </p:spPr>
      </p:pic>
      <p:sp>
        <p:nvSpPr>
          <p:cNvPr id="461" name="Google Shape;461;p52"/>
          <p:cNvSpPr txBox="1"/>
          <p:nvPr>
            <p:ph type="title"/>
          </p:nvPr>
        </p:nvSpPr>
        <p:spPr>
          <a:xfrm>
            <a:off x="311700" y="336500"/>
            <a:ext cx="8520600" cy="5727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SzPts val="3300"/>
              <a:buNone/>
            </a:pPr>
            <a:r>
              <a:rPr lang="en"/>
              <a:t>Duplicate your first wheel</a:t>
            </a:r>
            <a:endParaRPr/>
          </a:p>
        </p:txBody>
      </p:sp>
      <p:pic>
        <p:nvPicPr>
          <p:cNvPr id="462" name="Google Shape;462;p52"/>
          <p:cNvPicPr preferRelativeResize="0"/>
          <p:nvPr/>
        </p:nvPicPr>
        <p:blipFill rotWithShape="1">
          <a:blip r:embed="rId4">
            <a:alphaModFix/>
          </a:blip>
          <a:srcRect b="0" l="0" r="0" t="0"/>
          <a:stretch/>
        </p:blipFill>
        <p:spPr>
          <a:xfrm rot="-7815636">
            <a:off x="4433532" y="841274"/>
            <a:ext cx="276925" cy="485126"/>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pic>
        <p:nvPicPr>
          <p:cNvPr id="467" name="Google Shape;467;p53"/>
          <p:cNvPicPr preferRelativeResize="0"/>
          <p:nvPr/>
        </p:nvPicPr>
        <p:blipFill rotWithShape="1">
          <a:blip r:embed="rId3">
            <a:alphaModFix/>
          </a:blip>
          <a:srcRect b="0" l="0" r="0" t="0"/>
          <a:stretch/>
        </p:blipFill>
        <p:spPr>
          <a:xfrm>
            <a:off x="3020163" y="1214559"/>
            <a:ext cx="3103675" cy="3041325"/>
          </a:xfrm>
          <a:prstGeom prst="rect">
            <a:avLst/>
          </a:prstGeom>
          <a:noFill/>
          <a:ln>
            <a:noFill/>
          </a:ln>
        </p:spPr>
      </p:pic>
      <p:sp>
        <p:nvSpPr>
          <p:cNvPr id="468" name="Google Shape;468;p53"/>
          <p:cNvSpPr txBox="1"/>
          <p:nvPr>
            <p:ph type="title"/>
          </p:nvPr>
        </p:nvSpPr>
        <p:spPr>
          <a:xfrm>
            <a:off x="311700" y="336500"/>
            <a:ext cx="8520600" cy="5727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SzPts val="3300"/>
              <a:buNone/>
            </a:pPr>
            <a:r>
              <a:rPr lang="en"/>
              <a:t>Pull it out from the first wheel</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18"/>
          <p:cNvSpPr txBox="1"/>
          <p:nvPr>
            <p:ph idx="4294967295"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SzPts val="3300"/>
              <a:buNone/>
            </a:pPr>
            <a:r>
              <a:rPr lang="en"/>
              <a:t>Measuring in 2D</a:t>
            </a:r>
            <a:endParaRPr/>
          </a:p>
        </p:txBody>
      </p:sp>
      <p:pic>
        <p:nvPicPr>
          <p:cNvPr id="119" name="Google Shape;119;p18"/>
          <p:cNvPicPr preferRelativeResize="0"/>
          <p:nvPr/>
        </p:nvPicPr>
        <p:blipFill rotWithShape="1">
          <a:blip r:embed="rId3">
            <a:alphaModFix/>
          </a:blip>
          <a:srcRect b="0" l="0" r="0" t="0"/>
          <a:stretch/>
        </p:blipFill>
        <p:spPr>
          <a:xfrm>
            <a:off x="2247862" y="1408625"/>
            <a:ext cx="4648275" cy="3195700"/>
          </a:xfrm>
          <a:prstGeom prst="rect">
            <a:avLst/>
          </a:prstGeom>
          <a:noFill/>
          <a:ln>
            <a:noFill/>
          </a:ln>
        </p:spPr>
      </p:pic>
      <p:sp>
        <p:nvSpPr>
          <p:cNvPr id="120" name="Google Shape;120;p18"/>
          <p:cNvSpPr txBox="1"/>
          <p:nvPr/>
        </p:nvSpPr>
        <p:spPr>
          <a:xfrm>
            <a:off x="1485900" y="1056424"/>
            <a:ext cx="6172200" cy="27813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rgbClr val="34B84B"/>
              </a:buClr>
              <a:buSzPts val="2600"/>
              <a:buFont typeface="Twentieth Century"/>
              <a:buNone/>
            </a:pPr>
            <a:r>
              <a:rPr lang="en" sz="2200">
                <a:solidFill>
                  <a:srgbClr val="6C6C6C"/>
                </a:solidFill>
                <a:highlight>
                  <a:srgbClr val="FFFFFF"/>
                </a:highlight>
              </a:rPr>
              <a:t>2D objects have a length and width</a:t>
            </a:r>
            <a:endParaRPr b="0" i="0" sz="900" u="none" cap="none" strike="noStrike">
              <a:solidFill>
                <a:srgbClr val="000000"/>
              </a:solidFill>
              <a:latin typeface="Arial"/>
              <a:ea typeface="Arial"/>
              <a:cs typeface="Arial"/>
              <a:sym typeface="Arial"/>
            </a:endParaRPr>
          </a:p>
        </p:txBody>
      </p:sp>
      <p:sp>
        <p:nvSpPr>
          <p:cNvPr id="121" name="Google Shape;121;p18"/>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pic>
        <p:nvPicPr>
          <p:cNvPr id="473" name="Google Shape;473;p54"/>
          <p:cNvPicPr preferRelativeResize="0"/>
          <p:nvPr/>
        </p:nvPicPr>
        <p:blipFill rotWithShape="1">
          <a:blip r:embed="rId3">
            <a:alphaModFix/>
          </a:blip>
          <a:srcRect b="0" l="0" r="0" t="0"/>
          <a:stretch/>
        </p:blipFill>
        <p:spPr>
          <a:xfrm>
            <a:off x="4523925" y="1152475"/>
            <a:ext cx="3771900" cy="3505200"/>
          </a:xfrm>
          <a:prstGeom prst="rect">
            <a:avLst/>
          </a:prstGeom>
          <a:noFill/>
          <a:ln>
            <a:noFill/>
          </a:ln>
        </p:spPr>
      </p:pic>
      <p:sp>
        <p:nvSpPr>
          <p:cNvPr id="474" name="Google Shape;474;p54"/>
          <p:cNvSpPr txBox="1"/>
          <p:nvPr/>
        </p:nvSpPr>
        <p:spPr>
          <a:xfrm>
            <a:off x="644675" y="2217750"/>
            <a:ext cx="3197400" cy="969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rPr i="0" lang="en" sz="1700" u="none" cap="none" strike="noStrike">
                <a:solidFill>
                  <a:srgbClr val="000000"/>
                </a:solidFill>
              </a:rPr>
              <a:t>To create an axle, take a new cylinder </a:t>
            </a:r>
            <a:r>
              <a:rPr lang="en" sz="1700"/>
              <a:t>and</a:t>
            </a:r>
            <a:r>
              <a:rPr i="0" lang="en" sz="1700" u="none" cap="none" strike="noStrike">
                <a:solidFill>
                  <a:srgbClr val="000000"/>
                </a:solidFill>
              </a:rPr>
              <a:t> rotate it 90°</a:t>
            </a:r>
            <a:endParaRPr i="0" sz="1700" u="none" cap="none" strike="noStrike">
              <a:solidFill>
                <a:srgbClr val="000000"/>
              </a:solidFill>
            </a:endParaRPr>
          </a:p>
          <a:p>
            <a:pPr indent="0" lvl="0" marL="0" marR="0" rtl="0" algn="l">
              <a:lnSpc>
                <a:spcPct val="100000"/>
              </a:lnSpc>
              <a:spcBef>
                <a:spcPts val="0"/>
              </a:spcBef>
              <a:spcAft>
                <a:spcPts val="0"/>
              </a:spcAft>
              <a:buClr>
                <a:srgbClr val="000000"/>
              </a:buClr>
              <a:buSzPts val="1700"/>
              <a:buFont typeface="Arial"/>
              <a:buNone/>
            </a:pPr>
            <a:r>
              <a:rPr i="0" lang="en" sz="1700" u="none" cap="none" strike="noStrike">
                <a:solidFill>
                  <a:srgbClr val="000000"/>
                </a:solidFill>
              </a:rPr>
              <a:t>(click on the 0</a:t>
            </a:r>
            <a:r>
              <a:rPr i="0" lang="en" sz="1700" u="none" cap="none" strike="noStrike">
                <a:solidFill>
                  <a:schemeClr val="dk1"/>
                </a:solidFill>
              </a:rPr>
              <a:t>° and type in 90).</a:t>
            </a:r>
            <a:endParaRPr i="0" sz="1700" u="none" cap="none" strike="noStrike">
              <a:solidFill>
                <a:srgbClr val="000000"/>
              </a:solidFill>
            </a:endParaRPr>
          </a:p>
        </p:txBody>
      </p:sp>
      <p:sp>
        <p:nvSpPr>
          <p:cNvPr id="475" name="Google Shape;475;p54"/>
          <p:cNvSpPr txBox="1"/>
          <p:nvPr>
            <p:ph type="title"/>
          </p:nvPr>
        </p:nvSpPr>
        <p:spPr>
          <a:xfrm>
            <a:off x="311700" y="445025"/>
            <a:ext cx="8520600" cy="5727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SzPts val="3300"/>
              <a:buNone/>
            </a:pPr>
            <a:r>
              <a:rPr lang="en"/>
              <a:t>Make an axle</a:t>
            </a:r>
            <a:endParaRPr/>
          </a:p>
        </p:txBody>
      </p:sp>
      <p:cxnSp>
        <p:nvCxnSpPr>
          <p:cNvPr id="476" name="Google Shape;476;p54"/>
          <p:cNvCxnSpPr/>
          <p:nvPr/>
        </p:nvCxnSpPr>
        <p:spPr>
          <a:xfrm flipH="1" rot="10800000">
            <a:off x="3097300" y="2508825"/>
            <a:ext cx="1345500" cy="224100"/>
          </a:xfrm>
          <a:prstGeom prst="straightConnector1">
            <a:avLst/>
          </a:prstGeom>
          <a:noFill/>
          <a:ln cap="flat" cmpd="sng" w="9525">
            <a:solidFill>
              <a:schemeClr val="dk2"/>
            </a:solidFill>
            <a:prstDash val="solid"/>
            <a:round/>
            <a:headEnd len="sm" w="sm" type="none"/>
            <a:tailEnd len="med" w="med" type="triangle"/>
          </a:ln>
        </p:spPr>
      </p:cxn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0" name="Shape 480"/>
        <p:cNvGrpSpPr/>
        <p:nvPr/>
      </p:nvGrpSpPr>
      <p:grpSpPr>
        <a:xfrm>
          <a:off x="0" y="0"/>
          <a:ext cx="0" cy="0"/>
          <a:chOff x="0" y="0"/>
          <a:chExt cx="0" cy="0"/>
        </a:xfrm>
      </p:grpSpPr>
      <p:sp>
        <p:nvSpPr>
          <p:cNvPr id="481" name="Google Shape;481;p55"/>
          <p:cNvSpPr txBox="1"/>
          <p:nvPr>
            <p:ph type="title"/>
          </p:nvPr>
        </p:nvSpPr>
        <p:spPr>
          <a:xfrm>
            <a:off x="311700" y="445025"/>
            <a:ext cx="8520600" cy="5727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SzPts val="3300"/>
              <a:buNone/>
            </a:pPr>
            <a:r>
              <a:rPr lang="en"/>
              <a:t>Make an axle (cont.)</a:t>
            </a:r>
            <a:endParaRPr/>
          </a:p>
        </p:txBody>
      </p:sp>
      <p:sp>
        <p:nvSpPr>
          <p:cNvPr id="482" name="Google Shape;482;p55"/>
          <p:cNvSpPr txBox="1"/>
          <p:nvPr>
            <p:ph idx="1" type="body"/>
          </p:nvPr>
        </p:nvSpPr>
        <p:spPr>
          <a:xfrm>
            <a:off x="311700" y="1295700"/>
            <a:ext cx="8520600" cy="34164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800"/>
              </a:spcBef>
              <a:spcAft>
                <a:spcPts val="0"/>
              </a:spcAft>
              <a:buSzPts val="2100"/>
              <a:buNone/>
            </a:pPr>
            <a:r>
              <a:rPr lang="en" sz="1700"/>
              <a:t>Length = 55 cm</a:t>
            </a:r>
            <a:endParaRPr sz="1700"/>
          </a:p>
          <a:p>
            <a:pPr indent="0" lvl="0" marL="0" rtl="0" algn="l">
              <a:lnSpc>
                <a:spcPct val="90000"/>
              </a:lnSpc>
              <a:spcBef>
                <a:spcPts val="800"/>
              </a:spcBef>
              <a:spcAft>
                <a:spcPts val="0"/>
              </a:spcAft>
              <a:buSzPts val="2100"/>
              <a:buNone/>
            </a:pPr>
            <a:r>
              <a:rPr lang="en" sz="1700"/>
              <a:t>Width = 2 cm</a:t>
            </a:r>
            <a:endParaRPr sz="1700"/>
          </a:p>
          <a:p>
            <a:pPr indent="0" lvl="0" marL="0" rtl="0" algn="l">
              <a:lnSpc>
                <a:spcPct val="90000"/>
              </a:lnSpc>
              <a:spcBef>
                <a:spcPts val="800"/>
              </a:spcBef>
              <a:spcAft>
                <a:spcPts val="0"/>
              </a:spcAft>
              <a:buSzPts val="2100"/>
              <a:buNone/>
            </a:pPr>
            <a:r>
              <a:rPr lang="en" sz="1700"/>
              <a:t>Height = 2 cm</a:t>
            </a:r>
            <a:endParaRPr sz="1700"/>
          </a:p>
          <a:p>
            <a:pPr indent="0" lvl="0" marL="0" rtl="0" algn="l">
              <a:lnSpc>
                <a:spcPct val="90000"/>
              </a:lnSpc>
              <a:spcBef>
                <a:spcPts val="800"/>
              </a:spcBef>
              <a:spcAft>
                <a:spcPts val="0"/>
              </a:spcAft>
              <a:buSzPts val="2100"/>
              <a:buNone/>
            </a:pPr>
            <a:r>
              <a:rPr lang="en" sz="1700"/>
              <a:t>Make it thin</a:t>
            </a:r>
            <a:endParaRPr sz="1700"/>
          </a:p>
          <a:p>
            <a:pPr indent="0" lvl="0" marL="0" rtl="0" algn="l">
              <a:lnSpc>
                <a:spcPct val="90000"/>
              </a:lnSpc>
              <a:spcBef>
                <a:spcPts val="800"/>
              </a:spcBef>
              <a:spcAft>
                <a:spcPts val="0"/>
              </a:spcAft>
              <a:buSzPts val="2100"/>
              <a:buNone/>
            </a:pPr>
            <a:r>
              <a:t/>
            </a:r>
            <a:endParaRPr sz="1700"/>
          </a:p>
          <a:p>
            <a:pPr indent="0" lvl="0" marL="0" rtl="0" algn="l">
              <a:lnSpc>
                <a:spcPct val="90000"/>
              </a:lnSpc>
              <a:spcBef>
                <a:spcPts val="800"/>
              </a:spcBef>
              <a:spcAft>
                <a:spcPts val="0"/>
              </a:spcAft>
              <a:buSzPts val="2100"/>
              <a:buNone/>
            </a:pPr>
            <a:r>
              <a:rPr lang="en" sz="1700"/>
              <a:t>Adjust the dimensions to your liking, you are able to modify this as you work.</a:t>
            </a:r>
            <a:endParaRPr sz="1700"/>
          </a:p>
        </p:txBody>
      </p:sp>
      <p:pic>
        <p:nvPicPr>
          <p:cNvPr id="483" name="Google Shape;483;p55"/>
          <p:cNvPicPr preferRelativeResize="0"/>
          <p:nvPr/>
        </p:nvPicPr>
        <p:blipFill rotWithShape="1">
          <a:blip r:embed="rId3">
            <a:alphaModFix/>
          </a:blip>
          <a:srcRect b="0" l="0" r="0" t="0"/>
          <a:stretch/>
        </p:blipFill>
        <p:spPr>
          <a:xfrm>
            <a:off x="2419250" y="1574350"/>
            <a:ext cx="5600700" cy="1143000"/>
          </a:xfrm>
          <a:prstGeom prst="rect">
            <a:avLst/>
          </a:prstGeom>
          <a:noFill/>
          <a:ln>
            <a:noFill/>
          </a:ln>
        </p:spPr>
      </p:pic>
      <p:sp>
        <p:nvSpPr>
          <p:cNvPr id="484" name="Google Shape;484;p55"/>
          <p:cNvSpPr txBox="1"/>
          <p:nvPr/>
        </p:nvSpPr>
        <p:spPr>
          <a:xfrm>
            <a:off x="1542900" y="1429450"/>
            <a:ext cx="65346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id="489" name="Google Shape;489;p56"/>
          <p:cNvSpPr txBox="1"/>
          <p:nvPr>
            <p:ph idx="1" type="body"/>
          </p:nvPr>
        </p:nvSpPr>
        <p:spPr>
          <a:xfrm>
            <a:off x="311700" y="1463225"/>
            <a:ext cx="2179200" cy="20856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800"/>
              </a:spcBef>
              <a:spcAft>
                <a:spcPts val="0"/>
              </a:spcAft>
              <a:buSzPts val="2100"/>
              <a:buNone/>
            </a:pPr>
            <a:r>
              <a:rPr lang="en" sz="1700">
                <a:solidFill>
                  <a:schemeClr val="dk1"/>
                </a:solidFill>
              </a:rPr>
              <a:t>Pull the axle off the ground and try to put it in the cent</a:t>
            </a:r>
            <a:r>
              <a:rPr lang="en" sz="1700"/>
              <a:t>er</a:t>
            </a:r>
            <a:r>
              <a:rPr lang="en" sz="1700">
                <a:solidFill>
                  <a:schemeClr val="dk1"/>
                </a:solidFill>
              </a:rPr>
              <a:t> of the two wheels.</a:t>
            </a:r>
            <a:endParaRPr sz="1700">
              <a:solidFill>
                <a:schemeClr val="dk1"/>
              </a:solidFill>
            </a:endParaRPr>
          </a:p>
        </p:txBody>
      </p:sp>
      <p:pic>
        <p:nvPicPr>
          <p:cNvPr id="490" name="Google Shape;490;p56"/>
          <p:cNvPicPr preferRelativeResize="0"/>
          <p:nvPr/>
        </p:nvPicPr>
        <p:blipFill rotWithShape="1">
          <a:blip r:embed="rId3">
            <a:alphaModFix/>
          </a:blip>
          <a:srcRect b="0" l="0" r="0" t="0"/>
          <a:stretch/>
        </p:blipFill>
        <p:spPr>
          <a:xfrm>
            <a:off x="2682075" y="1463227"/>
            <a:ext cx="6253226" cy="2217050"/>
          </a:xfrm>
          <a:prstGeom prst="rect">
            <a:avLst/>
          </a:prstGeom>
          <a:noFill/>
          <a:ln>
            <a:noFill/>
          </a:ln>
        </p:spPr>
      </p:pic>
      <p:sp>
        <p:nvSpPr>
          <p:cNvPr id="491" name="Google Shape;491;p56"/>
          <p:cNvSpPr txBox="1"/>
          <p:nvPr>
            <p:ph type="title"/>
          </p:nvPr>
        </p:nvSpPr>
        <p:spPr>
          <a:xfrm>
            <a:off x="311700" y="445025"/>
            <a:ext cx="8520600" cy="5727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SzPts val="3300"/>
              <a:buNone/>
            </a:pPr>
            <a:r>
              <a:rPr lang="en"/>
              <a:t>Centering objects </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sp>
        <p:nvSpPr>
          <p:cNvPr id="496" name="Google Shape;496;p57"/>
          <p:cNvSpPr txBox="1"/>
          <p:nvPr>
            <p:ph idx="1" type="body"/>
          </p:nvPr>
        </p:nvSpPr>
        <p:spPr>
          <a:xfrm>
            <a:off x="548325" y="1456650"/>
            <a:ext cx="4053300" cy="11151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800"/>
              </a:spcBef>
              <a:spcAft>
                <a:spcPts val="0"/>
              </a:spcAft>
              <a:buSzPts val="2100"/>
              <a:buNone/>
            </a:pPr>
            <a:r>
              <a:rPr lang="en" sz="1700"/>
              <a:t>Your design does not have to be perfect yet.</a:t>
            </a:r>
            <a:endParaRPr sz="1700"/>
          </a:p>
          <a:p>
            <a:pPr indent="0" lvl="0" marL="0" rtl="0" algn="l">
              <a:lnSpc>
                <a:spcPct val="90000"/>
              </a:lnSpc>
              <a:spcBef>
                <a:spcPts val="800"/>
              </a:spcBef>
              <a:spcAft>
                <a:spcPts val="0"/>
              </a:spcAft>
              <a:buSzPts val="2100"/>
              <a:buNone/>
            </a:pPr>
            <a:r>
              <a:rPr lang="en" sz="1700"/>
              <a:t>Just make sure the </a:t>
            </a:r>
            <a:r>
              <a:rPr lang="en" sz="1700"/>
              <a:t>chassis</a:t>
            </a:r>
            <a:r>
              <a:rPr lang="en" sz="1700"/>
              <a:t> is between the axle and wheels.</a:t>
            </a:r>
            <a:endParaRPr sz="1700"/>
          </a:p>
        </p:txBody>
      </p:sp>
      <p:pic>
        <p:nvPicPr>
          <p:cNvPr id="497" name="Google Shape;497;p57"/>
          <p:cNvPicPr preferRelativeResize="0"/>
          <p:nvPr/>
        </p:nvPicPr>
        <p:blipFill rotWithShape="1">
          <a:blip r:embed="rId3">
            <a:alphaModFix/>
          </a:blip>
          <a:srcRect b="0" l="0" r="0" t="0"/>
          <a:stretch/>
        </p:blipFill>
        <p:spPr>
          <a:xfrm>
            <a:off x="5019625" y="1456650"/>
            <a:ext cx="3729125" cy="3207449"/>
          </a:xfrm>
          <a:prstGeom prst="rect">
            <a:avLst/>
          </a:prstGeom>
          <a:noFill/>
          <a:ln>
            <a:noFill/>
          </a:ln>
        </p:spPr>
      </p:pic>
      <p:sp>
        <p:nvSpPr>
          <p:cNvPr id="498" name="Google Shape;498;p57"/>
          <p:cNvSpPr txBox="1"/>
          <p:nvPr>
            <p:ph type="title"/>
          </p:nvPr>
        </p:nvSpPr>
        <p:spPr>
          <a:xfrm>
            <a:off x="311700" y="445025"/>
            <a:ext cx="8520600" cy="5727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SzPts val="3300"/>
              <a:buNone/>
            </a:pPr>
            <a:r>
              <a:rPr lang="en"/>
              <a:t>Centering (cont.)</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2" name="Shape 502"/>
        <p:cNvGrpSpPr/>
        <p:nvPr/>
      </p:nvGrpSpPr>
      <p:grpSpPr>
        <a:xfrm>
          <a:off x="0" y="0"/>
          <a:ext cx="0" cy="0"/>
          <a:chOff x="0" y="0"/>
          <a:chExt cx="0" cy="0"/>
        </a:xfrm>
      </p:grpSpPr>
      <p:sp>
        <p:nvSpPr>
          <p:cNvPr id="503" name="Google Shape;503;p58"/>
          <p:cNvSpPr txBox="1"/>
          <p:nvPr/>
        </p:nvSpPr>
        <p:spPr>
          <a:xfrm>
            <a:off x="311700" y="1623625"/>
            <a:ext cx="3555300" cy="969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i="0" lang="en" sz="1700" u="none" cap="none" strike="noStrike">
                <a:solidFill>
                  <a:srgbClr val="000000"/>
                </a:solidFill>
              </a:rPr>
              <a:t>Hold shift, click on your axle and wheels, all three should be highlighted in blue.</a:t>
            </a:r>
            <a:endParaRPr i="0" sz="1700" u="none" cap="none" strike="noStrike">
              <a:solidFill>
                <a:srgbClr val="000000"/>
              </a:solidFill>
            </a:endParaRPr>
          </a:p>
        </p:txBody>
      </p:sp>
      <p:pic>
        <p:nvPicPr>
          <p:cNvPr id="504" name="Google Shape;504;p58"/>
          <p:cNvPicPr preferRelativeResize="0"/>
          <p:nvPr/>
        </p:nvPicPr>
        <p:blipFill rotWithShape="1">
          <a:blip r:embed="rId3">
            <a:alphaModFix/>
          </a:blip>
          <a:srcRect b="0" l="0" r="0" t="0"/>
          <a:stretch/>
        </p:blipFill>
        <p:spPr>
          <a:xfrm>
            <a:off x="4425575" y="888200"/>
            <a:ext cx="4522600" cy="3588374"/>
          </a:xfrm>
          <a:prstGeom prst="rect">
            <a:avLst/>
          </a:prstGeom>
          <a:noFill/>
          <a:ln>
            <a:noFill/>
          </a:ln>
        </p:spPr>
      </p:pic>
      <p:sp>
        <p:nvSpPr>
          <p:cNvPr id="505" name="Google Shape;505;p58"/>
          <p:cNvSpPr txBox="1"/>
          <p:nvPr>
            <p:ph type="title"/>
          </p:nvPr>
        </p:nvSpPr>
        <p:spPr>
          <a:xfrm>
            <a:off x="311700" y="352875"/>
            <a:ext cx="8520600" cy="5727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SzPts val="3300"/>
              <a:buNone/>
            </a:pPr>
            <a:r>
              <a:rPr lang="en"/>
              <a:t>Selecting a group</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pic>
        <p:nvPicPr>
          <p:cNvPr id="510" name="Google Shape;510;p59"/>
          <p:cNvPicPr preferRelativeResize="0"/>
          <p:nvPr/>
        </p:nvPicPr>
        <p:blipFill rotWithShape="1">
          <a:blip r:embed="rId3">
            <a:alphaModFix/>
          </a:blip>
          <a:srcRect b="40765" l="0" r="0" t="0"/>
          <a:stretch/>
        </p:blipFill>
        <p:spPr>
          <a:xfrm>
            <a:off x="2808375" y="1538100"/>
            <a:ext cx="5680301" cy="2067300"/>
          </a:xfrm>
          <a:prstGeom prst="rect">
            <a:avLst/>
          </a:prstGeom>
          <a:noFill/>
          <a:ln>
            <a:noFill/>
          </a:ln>
        </p:spPr>
      </p:pic>
      <p:sp>
        <p:nvSpPr>
          <p:cNvPr id="511" name="Google Shape;511;p59"/>
          <p:cNvSpPr txBox="1"/>
          <p:nvPr>
            <p:ph type="title"/>
          </p:nvPr>
        </p:nvSpPr>
        <p:spPr>
          <a:xfrm>
            <a:off x="311700" y="352875"/>
            <a:ext cx="8520600" cy="5727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SzPts val="3300"/>
              <a:buNone/>
            </a:pPr>
            <a:r>
              <a:rPr lang="en"/>
              <a:t>Align objects</a:t>
            </a:r>
            <a:endParaRPr/>
          </a:p>
        </p:txBody>
      </p:sp>
      <p:sp>
        <p:nvSpPr>
          <p:cNvPr id="512" name="Google Shape;512;p59"/>
          <p:cNvSpPr/>
          <p:nvPr/>
        </p:nvSpPr>
        <p:spPr>
          <a:xfrm>
            <a:off x="7825950" y="1672700"/>
            <a:ext cx="378300" cy="2943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3" name="Google Shape;513;p59"/>
          <p:cNvSpPr txBox="1"/>
          <p:nvPr>
            <p:ph idx="1" type="body"/>
          </p:nvPr>
        </p:nvSpPr>
        <p:spPr>
          <a:xfrm>
            <a:off x="311700" y="1529200"/>
            <a:ext cx="2297400" cy="23937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800"/>
              </a:spcBef>
              <a:spcAft>
                <a:spcPts val="0"/>
              </a:spcAft>
              <a:buSzPts val="2100"/>
              <a:buNone/>
            </a:pPr>
            <a:r>
              <a:rPr lang="en" sz="1700"/>
              <a:t>Click on the align tool.</a:t>
            </a:r>
            <a:endParaRPr sz="1700"/>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 name="Shape 517"/>
        <p:cNvGrpSpPr/>
        <p:nvPr/>
      </p:nvGrpSpPr>
      <p:grpSpPr>
        <a:xfrm>
          <a:off x="0" y="0"/>
          <a:ext cx="0" cy="0"/>
          <a:chOff x="0" y="0"/>
          <a:chExt cx="0" cy="0"/>
        </a:xfrm>
      </p:grpSpPr>
      <p:sp>
        <p:nvSpPr>
          <p:cNvPr id="518" name="Google Shape;518;p60"/>
          <p:cNvSpPr txBox="1"/>
          <p:nvPr>
            <p:ph idx="1" type="body"/>
          </p:nvPr>
        </p:nvSpPr>
        <p:spPr>
          <a:xfrm>
            <a:off x="311700" y="1140200"/>
            <a:ext cx="8520600" cy="34164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800"/>
              </a:spcBef>
              <a:spcAft>
                <a:spcPts val="0"/>
              </a:spcAft>
              <a:buSzPts val="2100"/>
              <a:buNone/>
            </a:pPr>
            <a:r>
              <a:rPr lang="en" sz="1700"/>
              <a:t>Align the centre two dots, which will align it in the center of this view.</a:t>
            </a:r>
            <a:endParaRPr sz="1700"/>
          </a:p>
          <a:p>
            <a:pPr indent="0" lvl="0" marL="0" rtl="0" algn="l">
              <a:lnSpc>
                <a:spcPct val="90000"/>
              </a:lnSpc>
              <a:spcBef>
                <a:spcPts val="800"/>
              </a:spcBef>
              <a:spcAft>
                <a:spcPts val="0"/>
              </a:spcAft>
              <a:buSzPts val="2100"/>
              <a:buNone/>
            </a:pPr>
            <a:r>
              <a:rPr lang="en" sz="1700"/>
              <a:t>Then view it from the side and align it again.</a:t>
            </a:r>
            <a:endParaRPr sz="1700"/>
          </a:p>
        </p:txBody>
      </p:sp>
      <p:pic>
        <p:nvPicPr>
          <p:cNvPr id="519" name="Google Shape;519;p60"/>
          <p:cNvPicPr preferRelativeResize="0"/>
          <p:nvPr/>
        </p:nvPicPr>
        <p:blipFill rotWithShape="1">
          <a:blip r:embed="rId3">
            <a:alphaModFix/>
          </a:blip>
          <a:srcRect b="0" l="0" r="0" t="0"/>
          <a:stretch/>
        </p:blipFill>
        <p:spPr>
          <a:xfrm>
            <a:off x="1640700" y="1906425"/>
            <a:ext cx="7041049" cy="2609900"/>
          </a:xfrm>
          <a:prstGeom prst="rect">
            <a:avLst/>
          </a:prstGeom>
          <a:noFill/>
          <a:ln>
            <a:noFill/>
          </a:ln>
        </p:spPr>
      </p:pic>
      <p:sp>
        <p:nvSpPr>
          <p:cNvPr id="520" name="Google Shape;520;p60"/>
          <p:cNvSpPr txBox="1"/>
          <p:nvPr>
            <p:ph type="title"/>
          </p:nvPr>
        </p:nvSpPr>
        <p:spPr>
          <a:xfrm>
            <a:off x="161150" y="267000"/>
            <a:ext cx="8520600" cy="5727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SzPts val="3300"/>
              <a:buNone/>
            </a:pPr>
            <a:r>
              <a:rPr lang="en"/>
              <a:t>Align (cont.)</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4" name="Shape 524"/>
        <p:cNvGrpSpPr/>
        <p:nvPr/>
      </p:nvGrpSpPr>
      <p:grpSpPr>
        <a:xfrm>
          <a:off x="0" y="0"/>
          <a:ext cx="0" cy="0"/>
          <a:chOff x="0" y="0"/>
          <a:chExt cx="0" cy="0"/>
        </a:xfrm>
      </p:grpSpPr>
      <p:sp>
        <p:nvSpPr>
          <p:cNvPr id="525" name="Google Shape;525;p61"/>
          <p:cNvSpPr txBox="1"/>
          <p:nvPr>
            <p:ph idx="1" type="body"/>
          </p:nvPr>
        </p:nvSpPr>
        <p:spPr>
          <a:xfrm>
            <a:off x="300075" y="1045775"/>
            <a:ext cx="3450600" cy="34164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800"/>
              </a:spcBef>
              <a:spcAft>
                <a:spcPts val="0"/>
              </a:spcAft>
              <a:buSzPts val="2100"/>
              <a:buNone/>
            </a:pPr>
            <a:r>
              <a:rPr lang="en" sz="1700"/>
              <a:t>Group the axle and the wheels to prevent them from separating.</a:t>
            </a:r>
            <a:endParaRPr sz="1700"/>
          </a:p>
        </p:txBody>
      </p:sp>
      <p:pic>
        <p:nvPicPr>
          <p:cNvPr id="526" name="Google Shape;526;p61"/>
          <p:cNvPicPr preferRelativeResize="0"/>
          <p:nvPr/>
        </p:nvPicPr>
        <p:blipFill rotWithShape="1">
          <a:blip r:embed="rId3">
            <a:alphaModFix/>
          </a:blip>
          <a:srcRect b="22275" l="25279" r="18892" t="10506"/>
          <a:stretch/>
        </p:blipFill>
        <p:spPr>
          <a:xfrm>
            <a:off x="3868975" y="788725"/>
            <a:ext cx="4954426" cy="3603850"/>
          </a:xfrm>
          <a:prstGeom prst="rect">
            <a:avLst/>
          </a:prstGeom>
          <a:noFill/>
          <a:ln>
            <a:noFill/>
          </a:ln>
        </p:spPr>
      </p:pic>
      <p:sp>
        <p:nvSpPr>
          <p:cNvPr id="527" name="Google Shape;527;p61"/>
          <p:cNvSpPr/>
          <p:nvPr/>
        </p:nvSpPr>
        <p:spPr>
          <a:xfrm>
            <a:off x="8291700" y="731800"/>
            <a:ext cx="267000" cy="314100"/>
          </a:xfrm>
          <a:prstGeom prst="rect">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8" name="Google Shape;528;p61"/>
          <p:cNvSpPr txBox="1"/>
          <p:nvPr>
            <p:ph type="title"/>
          </p:nvPr>
        </p:nvSpPr>
        <p:spPr>
          <a:xfrm>
            <a:off x="161150" y="114600"/>
            <a:ext cx="8520600" cy="5727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SzPts val="3300"/>
              <a:buNone/>
            </a:pPr>
            <a:r>
              <a:rPr lang="en"/>
              <a:t>Grouping parts</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 name="Shape 532"/>
        <p:cNvGrpSpPr/>
        <p:nvPr/>
      </p:nvGrpSpPr>
      <p:grpSpPr>
        <a:xfrm>
          <a:off x="0" y="0"/>
          <a:ext cx="0" cy="0"/>
          <a:chOff x="0" y="0"/>
          <a:chExt cx="0" cy="0"/>
        </a:xfrm>
      </p:grpSpPr>
      <p:sp>
        <p:nvSpPr>
          <p:cNvPr id="533" name="Google Shape;533;p62"/>
          <p:cNvSpPr txBox="1"/>
          <p:nvPr>
            <p:ph idx="1" type="body"/>
          </p:nvPr>
        </p:nvSpPr>
        <p:spPr>
          <a:xfrm>
            <a:off x="272625" y="1114350"/>
            <a:ext cx="2324100" cy="34164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800"/>
              </a:spcBef>
              <a:spcAft>
                <a:spcPts val="0"/>
              </a:spcAft>
              <a:buSzPts val="2100"/>
              <a:buNone/>
            </a:pPr>
            <a:r>
              <a:rPr lang="en" sz="1700"/>
              <a:t>Duplicate again!</a:t>
            </a:r>
            <a:endParaRPr sz="1700"/>
          </a:p>
        </p:txBody>
      </p:sp>
      <p:pic>
        <p:nvPicPr>
          <p:cNvPr id="534" name="Google Shape;534;p62"/>
          <p:cNvPicPr preferRelativeResize="0"/>
          <p:nvPr/>
        </p:nvPicPr>
        <p:blipFill rotWithShape="1">
          <a:blip r:embed="rId3">
            <a:alphaModFix/>
          </a:blip>
          <a:srcRect b="15570" l="1198" r="26153" t="9996"/>
          <a:stretch/>
        </p:blipFill>
        <p:spPr>
          <a:xfrm>
            <a:off x="2682650" y="1114362"/>
            <a:ext cx="5673974" cy="3511926"/>
          </a:xfrm>
          <a:prstGeom prst="rect">
            <a:avLst/>
          </a:prstGeom>
          <a:noFill/>
          <a:ln>
            <a:noFill/>
          </a:ln>
        </p:spPr>
      </p:pic>
      <p:sp>
        <p:nvSpPr>
          <p:cNvPr id="535" name="Google Shape;535;p62"/>
          <p:cNvSpPr txBox="1"/>
          <p:nvPr>
            <p:ph type="title"/>
          </p:nvPr>
        </p:nvSpPr>
        <p:spPr>
          <a:xfrm>
            <a:off x="272625" y="238250"/>
            <a:ext cx="8520600" cy="5727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SzPts val="3300"/>
              <a:buNone/>
            </a:pPr>
            <a:r>
              <a:rPr lang="en"/>
              <a:t>Create more wheels</a:t>
            </a:r>
            <a:endParaRPr/>
          </a:p>
        </p:txBody>
      </p:sp>
      <p:sp>
        <p:nvSpPr>
          <p:cNvPr id="536" name="Google Shape;536;p62"/>
          <p:cNvSpPr/>
          <p:nvPr/>
        </p:nvSpPr>
        <p:spPr>
          <a:xfrm>
            <a:off x="2960050" y="1055900"/>
            <a:ext cx="267000" cy="314100"/>
          </a:xfrm>
          <a:prstGeom prst="rect">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0" name="Shape 540"/>
        <p:cNvGrpSpPr/>
        <p:nvPr/>
      </p:nvGrpSpPr>
      <p:grpSpPr>
        <a:xfrm>
          <a:off x="0" y="0"/>
          <a:ext cx="0" cy="0"/>
          <a:chOff x="0" y="0"/>
          <a:chExt cx="0" cy="0"/>
        </a:xfrm>
      </p:grpSpPr>
      <p:sp>
        <p:nvSpPr>
          <p:cNvPr id="541" name="Google Shape;541;p63"/>
          <p:cNvSpPr txBox="1"/>
          <p:nvPr>
            <p:ph idx="1" type="body"/>
          </p:nvPr>
        </p:nvSpPr>
        <p:spPr>
          <a:xfrm>
            <a:off x="317925" y="1152475"/>
            <a:ext cx="3586500" cy="26835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800"/>
              </a:spcBef>
              <a:spcAft>
                <a:spcPts val="0"/>
              </a:spcAft>
              <a:buSzPts val="2100"/>
              <a:buNone/>
            </a:pPr>
            <a:r>
              <a:rPr lang="en" sz="1700"/>
              <a:t>If one part is too narrow or too wide, you can always change the dimensions.</a:t>
            </a:r>
            <a:endParaRPr sz="1700"/>
          </a:p>
        </p:txBody>
      </p:sp>
      <p:pic>
        <p:nvPicPr>
          <p:cNvPr id="542" name="Google Shape;542;p63"/>
          <p:cNvPicPr preferRelativeResize="0"/>
          <p:nvPr/>
        </p:nvPicPr>
        <p:blipFill rotWithShape="1">
          <a:blip r:embed="rId3">
            <a:alphaModFix/>
          </a:blip>
          <a:srcRect b="0" l="0" r="0" t="0"/>
          <a:stretch/>
        </p:blipFill>
        <p:spPr>
          <a:xfrm>
            <a:off x="4305395" y="1152475"/>
            <a:ext cx="3923124" cy="2878551"/>
          </a:xfrm>
          <a:prstGeom prst="rect">
            <a:avLst/>
          </a:prstGeom>
          <a:noFill/>
          <a:ln>
            <a:noFill/>
          </a:ln>
        </p:spPr>
      </p:pic>
      <p:sp>
        <p:nvSpPr>
          <p:cNvPr id="543" name="Google Shape;543;p63"/>
          <p:cNvSpPr txBox="1"/>
          <p:nvPr>
            <p:ph type="title"/>
          </p:nvPr>
        </p:nvSpPr>
        <p:spPr>
          <a:xfrm>
            <a:off x="272625" y="238250"/>
            <a:ext cx="8520600" cy="5727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SzPts val="3300"/>
              <a:buNone/>
            </a:pPr>
            <a:r>
              <a:rPr lang="en"/>
              <a:t>Changing sizes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19"/>
          <p:cNvSpPr txBox="1"/>
          <p:nvPr>
            <p:ph idx="4294967295"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SzPts val="3300"/>
              <a:buNone/>
            </a:pPr>
            <a:r>
              <a:rPr lang="en"/>
              <a:t>Measuring in 3D</a:t>
            </a:r>
            <a:endParaRPr/>
          </a:p>
        </p:txBody>
      </p:sp>
      <p:sp>
        <p:nvSpPr>
          <p:cNvPr id="127" name="Google Shape;127;p19"/>
          <p:cNvSpPr txBox="1"/>
          <p:nvPr/>
        </p:nvSpPr>
        <p:spPr>
          <a:xfrm>
            <a:off x="1485900" y="1087899"/>
            <a:ext cx="6172200" cy="27813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rgbClr val="34B84B"/>
              </a:buClr>
              <a:buSzPts val="2600"/>
              <a:buFont typeface="Twentieth Century"/>
              <a:buNone/>
            </a:pPr>
            <a:r>
              <a:rPr lang="en" sz="2200">
                <a:solidFill>
                  <a:srgbClr val="6C6C6C"/>
                </a:solidFill>
                <a:highlight>
                  <a:srgbClr val="FFFFFF"/>
                </a:highlight>
              </a:rPr>
              <a:t>3D objects have a length, width, and height</a:t>
            </a:r>
            <a:endParaRPr sz="2200">
              <a:solidFill>
                <a:srgbClr val="6C6C6C"/>
              </a:solidFill>
              <a:highlight>
                <a:srgbClr val="FFFFFF"/>
              </a:highlight>
            </a:endParaRPr>
          </a:p>
        </p:txBody>
      </p:sp>
      <p:pic>
        <p:nvPicPr>
          <p:cNvPr id="128" name="Google Shape;128;p19"/>
          <p:cNvPicPr preferRelativeResize="0"/>
          <p:nvPr/>
        </p:nvPicPr>
        <p:blipFill rotWithShape="1">
          <a:blip r:embed="rId3">
            <a:alphaModFix/>
          </a:blip>
          <a:srcRect b="0" l="0" r="0" t="0"/>
          <a:stretch/>
        </p:blipFill>
        <p:spPr>
          <a:xfrm>
            <a:off x="2050088" y="1766551"/>
            <a:ext cx="5043825" cy="2561925"/>
          </a:xfrm>
          <a:prstGeom prst="rect">
            <a:avLst/>
          </a:prstGeom>
          <a:noFill/>
          <a:ln>
            <a:noFill/>
          </a:ln>
        </p:spPr>
      </p:pic>
      <p:sp>
        <p:nvSpPr>
          <p:cNvPr id="129" name="Google Shape;129;p19"/>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7" name="Shape 547"/>
        <p:cNvGrpSpPr/>
        <p:nvPr/>
      </p:nvGrpSpPr>
      <p:grpSpPr>
        <a:xfrm>
          <a:off x="0" y="0"/>
          <a:ext cx="0" cy="0"/>
          <a:chOff x="0" y="0"/>
          <a:chExt cx="0" cy="0"/>
        </a:xfrm>
      </p:grpSpPr>
      <p:sp>
        <p:nvSpPr>
          <p:cNvPr id="548" name="Google Shape;548;p64"/>
          <p:cNvSpPr txBox="1"/>
          <p:nvPr>
            <p:ph idx="1" type="body"/>
          </p:nvPr>
        </p:nvSpPr>
        <p:spPr>
          <a:xfrm>
            <a:off x="272625" y="1330925"/>
            <a:ext cx="3444900" cy="34164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800"/>
              </a:spcBef>
              <a:spcAft>
                <a:spcPts val="0"/>
              </a:spcAft>
              <a:buSzPts val="2100"/>
              <a:buNone/>
            </a:pPr>
            <a:r>
              <a:rPr lang="en" sz="1700"/>
              <a:t>Use the “</a:t>
            </a:r>
            <a:r>
              <a:rPr lang="en" sz="1700"/>
              <a:t>Align” tool to align the wheels, axles, and chassis.</a:t>
            </a:r>
            <a:endParaRPr sz="1700"/>
          </a:p>
        </p:txBody>
      </p:sp>
      <p:pic>
        <p:nvPicPr>
          <p:cNvPr id="549" name="Google Shape;549;p64"/>
          <p:cNvPicPr preferRelativeResize="0"/>
          <p:nvPr/>
        </p:nvPicPr>
        <p:blipFill rotWithShape="1">
          <a:blip r:embed="rId3">
            <a:alphaModFix/>
          </a:blip>
          <a:srcRect b="0" l="0" r="0" t="0"/>
          <a:stretch/>
        </p:blipFill>
        <p:spPr>
          <a:xfrm>
            <a:off x="4058974" y="1330925"/>
            <a:ext cx="3728574" cy="3033801"/>
          </a:xfrm>
          <a:prstGeom prst="rect">
            <a:avLst/>
          </a:prstGeom>
          <a:noFill/>
          <a:ln>
            <a:noFill/>
          </a:ln>
        </p:spPr>
      </p:pic>
      <p:sp>
        <p:nvSpPr>
          <p:cNvPr id="550" name="Google Shape;550;p64"/>
          <p:cNvSpPr/>
          <p:nvPr/>
        </p:nvSpPr>
        <p:spPr>
          <a:xfrm>
            <a:off x="5586225" y="3212950"/>
            <a:ext cx="267000" cy="452700"/>
          </a:xfrm>
          <a:prstGeom prst="rect">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1" name="Google Shape;551;p64"/>
          <p:cNvSpPr txBox="1"/>
          <p:nvPr>
            <p:ph type="title"/>
          </p:nvPr>
        </p:nvSpPr>
        <p:spPr>
          <a:xfrm>
            <a:off x="272625" y="238250"/>
            <a:ext cx="8520600" cy="5727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SzPts val="3300"/>
              <a:buNone/>
            </a:pPr>
            <a:r>
              <a:rPr lang="en"/>
              <a:t>Chassis design</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5" name="Shape 555"/>
        <p:cNvGrpSpPr/>
        <p:nvPr/>
      </p:nvGrpSpPr>
      <p:grpSpPr>
        <a:xfrm>
          <a:off x="0" y="0"/>
          <a:ext cx="0" cy="0"/>
          <a:chOff x="0" y="0"/>
          <a:chExt cx="0" cy="0"/>
        </a:xfrm>
      </p:grpSpPr>
      <p:sp>
        <p:nvSpPr>
          <p:cNvPr id="556" name="Google Shape;556;p65"/>
          <p:cNvSpPr txBox="1"/>
          <p:nvPr>
            <p:ph idx="1" type="body"/>
          </p:nvPr>
        </p:nvSpPr>
        <p:spPr>
          <a:xfrm>
            <a:off x="272625" y="1235950"/>
            <a:ext cx="3647100" cy="34164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800"/>
              </a:spcBef>
              <a:spcAft>
                <a:spcPts val="0"/>
              </a:spcAft>
              <a:buSzPts val="2100"/>
              <a:buNone/>
            </a:pPr>
            <a:r>
              <a:rPr lang="en" sz="1700"/>
              <a:t>Plac</a:t>
            </a:r>
            <a:r>
              <a:rPr lang="en" sz="1700"/>
              <a:t>e the axle below the chassis.</a:t>
            </a:r>
            <a:endParaRPr sz="1700"/>
          </a:p>
        </p:txBody>
      </p:sp>
      <p:pic>
        <p:nvPicPr>
          <p:cNvPr id="557" name="Google Shape;557;p65"/>
          <p:cNvPicPr preferRelativeResize="0"/>
          <p:nvPr/>
        </p:nvPicPr>
        <p:blipFill rotWithShape="1">
          <a:blip r:embed="rId3">
            <a:alphaModFix/>
          </a:blip>
          <a:srcRect b="0" l="0" r="0" t="0"/>
          <a:stretch/>
        </p:blipFill>
        <p:spPr>
          <a:xfrm>
            <a:off x="5170500" y="1235950"/>
            <a:ext cx="2599701" cy="3259050"/>
          </a:xfrm>
          <a:prstGeom prst="rect">
            <a:avLst/>
          </a:prstGeom>
          <a:noFill/>
          <a:ln>
            <a:noFill/>
          </a:ln>
        </p:spPr>
      </p:pic>
      <p:sp>
        <p:nvSpPr>
          <p:cNvPr id="558" name="Google Shape;558;p65"/>
          <p:cNvSpPr txBox="1"/>
          <p:nvPr>
            <p:ph type="title"/>
          </p:nvPr>
        </p:nvSpPr>
        <p:spPr>
          <a:xfrm>
            <a:off x="272625" y="238250"/>
            <a:ext cx="8520600" cy="5727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SzPts val="3300"/>
              <a:buNone/>
            </a:pPr>
            <a:r>
              <a:rPr lang="en"/>
              <a:t>Keeping wheels on the road</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2" name="Shape 562"/>
        <p:cNvGrpSpPr/>
        <p:nvPr/>
      </p:nvGrpSpPr>
      <p:grpSpPr>
        <a:xfrm>
          <a:off x="0" y="0"/>
          <a:ext cx="0" cy="0"/>
          <a:chOff x="0" y="0"/>
          <a:chExt cx="0" cy="0"/>
        </a:xfrm>
      </p:grpSpPr>
      <p:pic>
        <p:nvPicPr>
          <p:cNvPr id="563" name="Google Shape;563;p66"/>
          <p:cNvPicPr preferRelativeResize="0"/>
          <p:nvPr/>
        </p:nvPicPr>
        <p:blipFill rotWithShape="1">
          <a:blip r:embed="rId3">
            <a:alphaModFix/>
          </a:blip>
          <a:srcRect b="20630" l="30788" r="19270" t="10508"/>
          <a:stretch/>
        </p:blipFill>
        <p:spPr>
          <a:xfrm>
            <a:off x="3918100" y="1217213"/>
            <a:ext cx="3945523" cy="3286924"/>
          </a:xfrm>
          <a:prstGeom prst="rect">
            <a:avLst/>
          </a:prstGeom>
          <a:noFill/>
          <a:ln>
            <a:noFill/>
          </a:ln>
        </p:spPr>
      </p:pic>
      <p:sp>
        <p:nvSpPr>
          <p:cNvPr id="564" name="Google Shape;564;p66"/>
          <p:cNvSpPr txBox="1"/>
          <p:nvPr>
            <p:ph idx="1" type="body"/>
          </p:nvPr>
        </p:nvSpPr>
        <p:spPr>
          <a:xfrm>
            <a:off x="272625" y="1217225"/>
            <a:ext cx="3476100" cy="34164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800"/>
              </a:spcBef>
              <a:spcAft>
                <a:spcPts val="0"/>
              </a:spcAft>
              <a:buSzPts val="2100"/>
              <a:buNone/>
            </a:pPr>
            <a:r>
              <a:rPr lang="en" sz="1700"/>
              <a:t>Group all items together.</a:t>
            </a:r>
            <a:endParaRPr sz="1700"/>
          </a:p>
        </p:txBody>
      </p:sp>
      <p:sp>
        <p:nvSpPr>
          <p:cNvPr id="565" name="Google Shape;565;p66"/>
          <p:cNvSpPr txBox="1"/>
          <p:nvPr>
            <p:ph type="title"/>
          </p:nvPr>
        </p:nvSpPr>
        <p:spPr>
          <a:xfrm>
            <a:off x="272625" y="238250"/>
            <a:ext cx="8520600" cy="5727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SzPts val="3300"/>
              <a:buNone/>
            </a:pPr>
            <a:r>
              <a:rPr lang="en"/>
              <a:t>Finish the chassis</a:t>
            </a:r>
            <a:endParaRPr/>
          </a:p>
        </p:txBody>
      </p:sp>
      <p:sp>
        <p:nvSpPr>
          <p:cNvPr id="566" name="Google Shape;566;p66"/>
          <p:cNvSpPr/>
          <p:nvPr/>
        </p:nvSpPr>
        <p:spPr>
          <a:xfrm>
            <a:off x="7382175" y="1118600"/>
            <a:ext cx="267000" cy="314100"/>
          </a:xfrm>
          <a:prstGeom prst="rect">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0" name="Shape 570"/>
        <p:cNvGrpSpPr/>
        <p:nvPr/>
      </p:nvGrpSpPr>
      <p:grpSpPr>
        <a:xfrm>
          <a:off x="0" y="0"/>
          <a:ext cx="0" cy="0"/>
          <a:chOff x="0" y="0"/>
          <a:chExt cx="0" cy="0"/>
        </a:xfrm>
      </p:grpSpPr>
      <p:sp>
        <p:nvSpPr>
          <p:cNvPr id="571" name="Google Shape;571;p67"/>
          <p:cNvSpPr txBox="1"/>
          <p:nvPr>
            <p:ph type="ctrTitle"/>
          </p:nvPr>
        </p:nvSpPr>
        <p:spPr>
          <a:xfrm>
            <a:off x="311700" y="238250"/>
            <a:ext cx="8520600" cy="1505400"/>
          </a:xfrm>
          <a:prstGeom prst="rect">
            <a:avLst/>
          </a:prstGeom>
          <a:noFill/>
          <a:ln>
            <a:noFill/>
          </a:ln>
        </p:spPr>
        <p:txBody>
          <a:bodyPr anchorCtr="0" anchor="t" bIns="34275" lIns="68575" spcFirstLastPara="1" rIns="68575" wrap="square" tIns="34275">
            <a:noAutofit/>
          </a:bodyPr>
          <a:lstStyle/>
          <a:p>
            <a:pPr indent="0" lvl="0" marL="0" rtl="0" algn="ctr">
              <a:lnSpc>
                <a:spcPct val="115000"/>
              </a:lnSpc>
              <a:spcBef>
                <a:spcPts val="0"/>
              </a:spcBef>
              <a:spcAft>
                <a:spcPts val="0"/>
              </a:spcAft>
              <a:buSzPts val="4500"/>
              <a:buNone/>
            </a:pPr>
            <a:r>
              <a:rPr lang="en" sz="4000"/>
              <a:t>Tinkercad 3D Design &amp; </a:t>
            </a:r>
            <a:endParaRPr sz="4000"/>
          </a:p>
          <a:p>
            <a:pPr indent="0" lvl="0" marL="0" rtl="0" algn="ctr">
              <a:lnSpc>
                <a:spcPct val="115000"/>
              </a:lnSpc>
              <a:spcBef>
                <a:spcPts val="0"/>
              </a:spcBef>
              <a:spcAft>
                <a:spcPts val="0"/>
              </a:spcAft>
              <a:buSzPts val="4500"/>
              <a:buNone/>
            </a:pPr>
            <a:r>
              <a:rPr lang="en" sz="4000"/>
              <a:t>EV Concept Car Workshop</a:t>
            </a:r>
            <a:endParaRPr sz="4000"/>
          </a:p>
        </p:txBody>
      </p:sp>
      <p:sp>
        <p:nvSpPr>
          <p:cNvPr id="572" name="Google Shape;572;p67"/>
          <p:cNvSpPr txBox="1"/>
          <p:nvPr>
            <p:ph idx="1" type="subTitle"/>
          </p:nvPr>
        </p:nvSpPr>
        <p:spPr>
          <a:xfrm>
            <a:off x="135150" y="1953325"/>
            <a:ext cx="8873700" cy="871800"/>
          </a:xfrm>
          <a:prstGeom prst="rect">
            <a:avLst/>
          </a:prstGeom>
          <a:noFill/>
          <a:ln>
            <a:noFill/>
          </a:ln>
        </p:spPr>
        <p:txBody>
          <a:bodyPr anchorCtr="0" anchor="t" bIns="34275" lIns="68575" spcFirstLastPara="1" rIns="68575" wrap="square" tIns="34275">
            <a:noAutofit/>
          </a:bodyPr>
          <a:lstStyle/>
          <a:p>
            <a:pPr indent="0" lvl="0" marL="0" rtl="0" algn="ctr">
              <a:lnSpc>
                <a:spcPct val="90000"/>
              </a:lnSpc>
              <a:spcBef>
                <a:spcPts val="800"/>
              </a:spcBef>
              <a:spcAft>
                <a:spcPts val="0"/>
              </a:spcAft>
              <a:buSzPts val="1800"/>
              <a:buNone/>
            </a:pPr>
            <a:r>
              <a:rPr lang="en" sz="2600"/>
              <a:t>Part</a:t>
            </a:r>
            <a:r>
              <a:rPr lang="en" sz="2600"/>
              <a:t> 2: Concept Car Body Design &amp; Review</a:t>
            </a:r>
            <a:endParaRPr sz="2100">
              <a:solidFill>
                <a:srgbClr val="6C6C6C"/>
              </a:solidFill>
            </a:endParaRPr>
          </a:p>
        </p:txBody>
      </p:sp>
      <p:sp>
        <p:nvSpPr>
          <p:cNvPr id="573" name="Google Shape;573;p67"/>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
              <a:t>‹#›</a:t>
            </a:fld>
            <a:endParaRPr/>
          </a:p>
        </p:txBody>
      </p:sp>
      <p:pic>
        <p:nvPicPr>
          <p:cNvPr id="574" name="Google Shape;574;p67"/>
          <p:cNvPicPr preferRelativeResize="0"/>
          <p:nvPr/>
        </p:nvPicPr>
        <p:blipFill rotWithShape="1">
          <a:blip r:embed="rId3">
            <a:alphaModFix/>
          </a:blip>
          <a:srcRect b="0" l="0" r="0" t="0"/>
          <a:stretch/>
        </p:blipFill>
        <p:spPr>
          <a:xfrm>
            <a:off x="2694937" y="2571750"/>
            <a:ext cx="3483825" cy="1957475"/>
          </a:xfrm>
          <a:prstGeom prst="rect">
            <a:avLst/>
          </a:prstGeom>
          <a:noFill/>
          <a:ln>
            <a:noFill/>
          </a:ln>
          <a:effectLst>
            <a:outerShdw blurRad="57150" rotWithShape="0" algn="bl" dir="5400000" dist="19050">
              <a:srgbClr val="000000">
                <a:alpha val="49800"/>
              </a:srgbClr>
            </a:outerShdw>
          </a:effectLst>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78" name="Shape 578"/>
        <p:cNvGrpSpPr/>
        <p:nvPr/>
      </p:nvGrpSpPr>
      <p:grpSpPr>
        <a:xfrm>
          <a:off x="0" y="0"/>
          <a:ext cx="0" cy="0"/>
          <a:chOff x="0" y="0"/>
          <a:chExt cx="0" cy="0"/>
        </a:xfrm>
      </p:grpSpPr>
      <p:sp>
        <p:nvSpPr>
          <p:cNvPr id="579" name="Google Shape;579;p68"/>
          <p:cNvSpPr/>
          <p:nvPr/>
        </p:nvSpPr>
        <p:spPr>
          <a:xfrm>
            <a:off x="1029313" y="1917425"/>
            <a:ext cx="7125600" cy="1549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0" name="Google Shape;580;p68"/>
          <p:cNvSpPr txBox="1"/>
          <p:nvPr/>
        </p:nvSpPr>
        <p:spPr>
          <a:xfrm>
            <a:off x="499363" y="1061850"/>
            <a:ext cx="3151500" cy="8556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700"/>
              <a:buFont typeface="Arial"/>
              <a:buNone/>
            </a:pPr>
            <a:r>
              <a:rPr b="1" i="0" lang="en" sz="1700" u="none" cap="none" strike="noStrike">
                <a:solidFill>
                  <a:schemeClr val="dk1"/>
                </a:solidFill>
                <a:latin typeface="Montserrat"/>
                <a:ea typeface="Montserrat"/>
                <a:cs typeface="Montserrat"/>
                <a:sym typeface="Montserrat"/>
              </a:rPr>
              <a:t>Computer</a:t>
            </a:r>
            <a:r>
              <a:rPr b="1" lang="en" sz="1700">
                <a:solidFill>
                  <a:schemeClr val="dk1"/>
                </a:solidFill>
                <a:latin typeface="Montserrat"/>
                <a:ea typeface="Montserrat"/>
                <a:cs typeface="Montserrat"/>
                <a:sym typeface="Montserrat"/>
              </a:rPr>
              <a:t>, Mouse &amp;</a:t>
            </a:r>
            <a:r>
              <a:rPr b="1" i="0" lang="en" sz="1700" u="none" cap="none" strike="noStrike">
                <a:solidFill>
                  <a:schemeClr val="dk1"/>
                </a:solidFill>
                <a:latin typeface="Montserrat"/>
                <a:ea typeface="Montserrat"/>
                <a:cs typeface="Montserrat"/>
                <a:sym typeface="Montserrat"/>
              </a:rPr>
              <a:t> Internet C</a:t>
            </a:r>
            <a:r>
              <a:rPr b="1" lang="en" sz="1700">
                <a:solidFill>
                  <a:schemeClr val="dk1"/>
                </a:solidFill>
                <a:latin typeface="Montserrat"/>
                <a:ea typeface="Montserrat"/>
                <a:cs typeface="Montserrat"/>
                <a:sym typeface="Montserrat"/>
              </a:rPr>
              <a:t>onnection</a:t>
            </a:r>
            <a:endParaRPr b="1" i="0" sz="1700" u="none" cap="none" strike="noStrike">
              <a:solidFill>
                <a:schemeClr val="dk1"/>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1700"/>
              <a:buFont typeface="Arial"/>
              <a:buNone/>
            </a:pPr>
            <a:r>
              <a:rPr lang="en" sz="1200">
                <a:solidFill>
                  <a:schemeClr val="dk1"/>
                </a:solidFill>
                <a:latin typeface="Montserrat"/>
                <a:ea typeface="Montserrat"/>
                <a:cs typeface="Montserrat"/>
                <a:sym typeface="Montserrat"/>
              </a:rPr>
              <a:t>Microsoft Windows 10, Apple OSX10.10, or Chrome OS on Chromebooks</a:t>
            </a:r>
            <a:endParaRPr sz="1200">
              <a:solidFill>
                <a:schemeClr val="dk1"/>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1300"/>
              <a:buFont typeface="Arial"/>
              <a:buNone/>
            </a:pPr>
            <a:r>
              <a:t/>
            </a:r>
            <a:endParaRPr b="0" i="0" sz="300" u="none" cap="none" strike="noStrike">
              <a:solidFill>
                <a:srgbClr val="000000"/>
              </a:solidFill>
              <a:latin typeface="Arial"/>
              <a:ea typeface="Arial"/>
              <a:cs typeface="Arial"/>
              <a:sym typeface="Arial"/>
            </a:endParaRPr>
          </a:p>
        </p:txBody>
      </p:sp>
      <p:sp>
        <p:nvSpPr>
          <p:cNvPr id="581" name="Google Shape;581;p68"/>
          <p:cNvSpPr txBox="1"/>
          <p:nvPr>
            <p:ph type="title"/>
          </p:nvPr>
        </p:nvSpPr>
        <p:spPr>
          <a:xfrm>
            <a:off x="311700" y="251450"/>
            <a:ext cx="8520600" cy="572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800"/>
              <a:buNone/>
            </a:pPr>
            <a:r>
              <a:rPr lang="en"/>
              <a:t>What You’ll Need!</a:t>
            </a:r>
            <a:endParaRPr/>
          </a:p>
        </p:txBody>
      </p:sp>
      <p:sp>
        <p:nvSpPr>
          <p:cNvPr id="582" name="Google Shape;582;p68"/>
          <p:cNvSpPr/>
          <p:nvPr/>
        </p:nvSpPr>
        <p:spPr>
          <a:xfrm>
            <a:off x="8281400" y="4595850"/>
            <a:ext cx="391800" cy="3684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3" name="Google Shape;583;p68"/>
          <p:cNvSpPr/>
          <p:nvPr/>
        </p:nvSpPr>
        <p:spPr>
          <a:xfrm>
            <a:off x="8440500" y="4595850"/>
            <a:ext cx="391800" cy="3684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84" name="Google Shape;584;p68"/>
          <p:cNvPicPr preferRelativeResize="0"/>
          <p:nvPr/>
        </p:nvPicPr>
        <p:blipFill>
          <a:blip r:embed="rId3">
            <a:alphaModFix/>
          </a:blip>
          <a:stretch>
            <a:fillRect/>
          </a:stretch>
        </p:blipFill>
        <p:spPr>
          <a:xfrm>
            <a:off x="6200025" y="1994828"/>
            <a:ext cx="1388195" cy="1394400"/>
          </a:xfrm>
          <a:prstGeom prst="rect">
            <a:avLst/>
          </a:prstGeom>
          <a:noFill/>
          <a:ln>
            <a:noFill/>
          </a:ln>
        </p:spPr>
      </p:pic>
      <p:sp>
        <p:nvSpPr>
          <p:cNvPr id="585" name="Google Shape;585;p68"/>
          <p:cNvSpPr txBox="1"/>
          <p:nvPr/>
        </p:nvSpPr>
        <p:spPr>
          <a:xfrm>
            <a:off x="4603663" y="1203300"/>
            <a:ext cx="391800" cy="44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200">
                <a:solidFill>
                  <a:srgbClr val="FF2C2C"/>
                </a:solidFill>
                <a:latin typeface="Montserrat"/>
                <a:ea typeface="Montserrat"/>
                <a:cs typeface="Montserrat"/>
                <a:sym typeface="Montserrat"/>
              </a:rPr>
              <a:t>+</a:t>
            </a:r>
            <a:endParaRPr sz="3200">
              <a:solidFill>
                <a:srgbClr val="FF2C2C"/>
              </a:solidFill>
              <a:latin typeface="Montserrat"/>
              <a:ea typeface="Montserrat"/>
              <a:cs typeface="Montserrat"/>
              <a:sym typeface="Montserrat"/>
            </a:endParaRPr>
          </a:p>
        </p:txBody>
      </p:sp>
      <p:pic>
        <p:nvPicPr>
          <p:cNvPr id="586" name="Google Shape;586;p68"/>
          <p:cNvPicPr preferRelativeResize="0"/>
          <p:nvPr/>
        </p:nvPicPr>
        <p:blipFill>
          <a:blip r:embed="rId4">
            <a:alphaModFix/>
          </a:blip>
          <a:stretch>
            <a:fillRect/>
          </a:stretch>
        </p:blipFill>
        <p:spPr>
          <a:xfrm>
            <a:off x="1029313" y="1996850"/>
            <a:ext cx="2091575" cy="1394400"/>
          </a:xfrm>
          <a:prstGeom prst="rect">
            <a:avLst/>
          </a:prstGeom>
          <a:noFill/>
          <a:ln>
            <a:noFill/>
          </a:ln>
        </p:spPr>
      </p:pic>
      <p:sp>
        <p:nvSpPr>
          <p:cNvPr id="587" name="Google Shape;587;p68"/>
          <p:cNvSpPr txBox="1"/>
          <p:nvPr/>
        </p:nvSpPr>
        <p:spPr>
          <a:xfrm>
            <a:off x="772263" y="3631025"/>
            <a:ext cx="7334700" cy="8556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2"/>
              </a:buClr>
              <a:buSzPts val="1100"/>
              <a:buFont typeface="Arial"/>
              <a:buNone/>
            </a:pPr>
            <a:r>
              <a:rPr lang="en" sz="1200">
                <a:solidFill>
                  <a:schemeClr val="dk1"/>
                </a:solidFill>
                <a:latin typeface="Montserrat"/>
                <a:ea typeface="Montserrat"/>
                <a:cs typeface="Montserrat"/>
                <a:sym typeface="Montserrat"/>
              </a:rPr>
              <a:t>Browsers that work best with Tinkercad:</a:t>
            </a:r>
            <a:endParaRPr sz="1200">
              <a:solidFill>
                <a:schemeClr val="dk1"/>
              </a:solidFill>
              <a:latin typeface="Montserrat"/>
              <a:ea typeface="Montserrat"/>
              <a:cs typeface="Montserrat"/>
              <a:sym typeface="Montserrat"/>
            </a:endParaRPr>
          </a:p>
          <a:p>
            <a:pPr indent="0" lvl="0" marL="0" rtl="0" algn="ctr">
              <a:lnSpc>
                <a:spcPct val="100000"/>
              </a:lnSpc>
              <a:spcBef>
                <a:spcPts val="1000"/>
              </a:spcBef>
              <a:spcAft>
                <a:spcPts val="0"/>
              </a:spcAft>
              <a:buClr>
                <a:schemeClr val="dk2"/>
              </a:buClr>
              <a:buSzPts val="1100"/>
              <a:buFont typeface="Arial"/>
              <a:buNone/>
            </a:pPr>
            <a:r>
              <a:rPr lang="en" sz="1200">
                <a:solidFill>
                  <a:schemeClr val="dk1"/>
                </a:solidFill>
                <a:latin typeface="Montserrat"/>
                <a:ea typeface="Montserrat"/>
                <a:cs typeface="Montserrat"/>
                <a:sym typeface="Montserrat"/>
              </a:rPr>
              <a:t>- Google Chrome version 50 (or newer), Safari 10 or newer, Microsoft Edge (Chromium)</a:t>
            </a:r>
            <a:endParaRPr sz="1200">
              <a:solidFill>
                <a:schemeClr val="dk1"/>
              </a:solidFill>
              <a:latin typeface="Montserrat"/>
              <a:ea typeface="Montserrat"/>
              <a:cs typeface="Montserrat"/>
              <a:sym typeface="Montserrat"/>
            </a:endParaRPr>
          </a:p>
          <a:p>
            <a:pPr indent="0" lvl="0" marL="0" rtl="0" algn="l">
              <a:spcBef>
                <a:spcPts val="1000"/>
              </a:spcBef>
              <a:spcAft>
                <a:spcPts val="0"/>
              </a:spcAft>
              <a:buNone/>
            </a:pPr>
            <a:r>
              <a:t/>
            </a:r>
            <a:endParaRPr sz="1200">
              <a:latin typeface="Montserrat"/>
              <a:ea typeface="Montserrat"/>
              <a:cs typeface="Montserrat"/>
              <a:sym typeface="Montserrat"/>
            </a:endParaRPr>
          </a:p>
        </p:txBody>
      </p:sp>
      <p:sp>
        <p:nvSpPr>
          <p:cNvPr id="588" name="Google Shape;588;p68"/>
          <p:cNvSpPr txBox="1"/>
          <p:nvPr/>
        </p:nvSpPr>
        <p:spPr>
          <a:xfrm>
            <a:off x="5419576" y="1061850"/>
            <a:ext cx="2687400" cy="3684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700"/>
              <a:buFont typeface="Arial"/>
              <a:buNone/>
            </a:pPr>
            <a:r>
              <a:rPr b="1" lang="en" sz="1800">
                <a:solidFill>
                  <a:srgbClr val="000000"/>
                </a:solidFill>
              </a:rPr>
              <a:t>TinkerCAD Account</a:t>
            </a:r>
            <a:endParaRPr b="1" sz="1800">
              <a:solidFill>
                <a:srgbClr val="000000"/>
              </a:solidFill>
            </a:endParaRPr>
          </a:p>
          <a:p>
            <a:pPr indent="0" lvl="0" marL="0" rtl="0" algn="l">
              <a:lnSpc>
                <a:spcPct val="115000"/>
              </a:lnSpc>
              <a:spcBef>
                <a:spcPts val="0"/>
              </a:spcBef>
              <a:spcAft>
                <a:spcPts val="800"/>
              </a:spcAft>
              <a:buClr>
                <a:srgbClr val="000000"/>
              </a:buClr>
              <a:buSzPts val="1100"/>
              <a:buFont typeface="Arial"/>
              <a:buNone/>
            </a:pPr>
            <a:r>
              <a:rPr lang="en" sz="1200">
                <a:solidFill>
                  <a:srgbClr val="000000"/>
                </a:solidFill>
                <a:latin typeface="Montserrat"/>
                <a:ea typeface="Montserrat"/>
                <a:cs typeface="Montserrat"/>
                <a:sym typeface="Montserrat"/>
              </a:rPr>
              <a:t>Go to </a:t>
            </a:r>
            <a:r>
              <a:rPr lang="en" sz="1200">
                <a:solidFill>
                  <a:srgbClr val="000000"/>
                </a:solidFill>
                <a:uFill>
                  <a:noFill/>
                </a:uFill>
                <a:latin typeface="Montserrat"/>
                <a:ea typeface="Montserrat"/>
                <a:cs typeface="Montserrat"/>
                <a:sym typeface="Montserrat"/>
                <a:hlinkClick r:id="rId5">
                  <a:extLst>
                    <a:ext uri="{A12FA001-AC4F-418D-AE19-62706E023703}">
                      <ahyp:hlinkClr val="tx"/>
                    </a:ext>
                  </a:extLst>
                </a:hlinkClick>
              </a:rPr>
              <a:t>https://www.tinkercad.com</a:t>
            </a:r>
            <a:endParaRPr b="1" sz="1800">
              <a:solidFill>
                <a:srgbClr val="000000"/>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82"/>
                                        </p:tgtEl>
                                        <p:attrNameLst>
                                          <p:attrName>style.visibility</p:attrName>
                                        </p:attrNameLst>
                                      </p:cBhvr>
                                      <p:to>
                                        <p:strVal val="visible"/>
                                      </p:to>
                                    </p:set>
                                    <p:animEffect filter="fade" transition="in">
                                      <p:cBhvr>
                                        <p:cTn dur="1500"/>
                                        <p:tgtEl>
                                          <p:spTgt spid="5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2" name="Shape 592"/>
        <p:cNvGrpSpPr/>
        <p:nvPr/>
      </p:nvGrpSpPr>
      <p:grpSpPr>
        <a:xfrm>
          <a:off x="0" y="0"/>
          <a:ext cx="0" cy="0"/>
          <a:chOff x="0" y="0"/>
          <a:chExt cx="0" cy="0"/>
        </a:xfrm>
      </p:grpSpPr>
      <p:sp>
        <p:nvSpPr>
          <p:cNvPr id="593" name="Google Shape;593;p69"/>
          <p:cNvSpPr txBox="1"/>
          <p:nvPr>
            <p:ph type="title"/>
          </p:nvPr>
        </p:nvSpPr>
        <p:spPr>
          <a:xfrm>
            <a:off x="311700" y="395175"/>
            <a:ext cx="8520600" cy="831600"/>
          </a:xfrm>
          <a:prstGeom prst="rect">
            <a:avLst/>
          </a:prstGeom>
          <a:noFill/>
          <a:ln>
            <a:noFill/>
          </a:ln>
        </p:spPr>
        <p:txBody>
          <a:bodyPr anchorCtr="0" anchor="ctr" bIns="34275" lIns="68575" spcFirstLastPara="1" rIns="68575" wrap="square" tIns="34275">
            <a:noAutofit/>
          </a:bodyPr>
          <a:lstStyle/>
          <a:p>
            <a:pPr indent="0" lvl="0" marL="0" rtl="0" algn="l">
              <a:lnSpc>
                <a:spcPct val="115000"/>
              </a:lnSpc>
              <a:spcBef>
                <a:spcPts val="0"/>
              </a:spcBef>
              <a:spcAft>
                <a:spcPts val="0"/>
              </a:spcAft>
              <a:buSzPts val="3300"/>
              <a:buNone/>
            </a:pPr>
            <a:r>
              <a:rPr b="1" lang="en" sz="3000"/>
              <a:t>Session 3: Concept Car Body Design</a:t>
            </a:r>
            <a:endParaRPr b="1" sz="3000"/>
          </a:p>
        </p:txBody>
      </p:sp>
      <p:sp>
        <p:nvSpPr>
          <p:cNvPr id="594" name="Google Shape;594;p69"/>
          <p:cNvSpPr txBox="1"/>
          <p:nvPr>
            <p:ph idx="1" type="body"/>
          </p:nvPr>
        </p:nvSpPr>
        <p:spPr>
          <a:xfrm>
            <a:off x="218275" y="1539963"/>
            <a:ext cx="8520600" cy="3032100"/>
          </a:xfrm>
          <a:prstGeom prst="rect">
            <a:avLst/>
          </a:prstGeom>
          <a:noFill/>
          <a:ln>
            <a:noFill/>
          </a:ln>
        </p:spPr>
        <p:txBody>
          <a:bodyPr anchorCtr="0" anchor="t" bIns="34275" lIns="68575" spcFirstLastPara="1" rIns="68575" wrap="square" tIns="34275">
            <a:noAutofit/>
          </a:bodyPr>
          <a:lstStyle/>
          <a:p>
            <a:pPr indent="-330200" lvl="0" marL="457200" rtl="0" algn="l">
              <a:lnSpc>
                <a:spcPct val="90000"/>
              </a:lnSpc>
              <a:spcBef>
                <a:spcPts val="800"/>
              </a:spcBef>
              <a:spcAft>
                <a:spcPts val="0"/>
              </a:spcAft>
              <a:buSzPts val="1600"/>
              <a:buChar char="•"/>
            </a:pPr>
            <a:r>
              <a:rPr lang="en" sz="1600"/>
              <a:t>Get creative!</a:t>
            </a:r>
            <a:endParaRPr sz="1600"/>
          </a:p>
          <a:p>
            <a:pPr indent="-330200" lvl="0" marL="457200" rtl="0" algn="l">
              <a:lnSpc>
                <a:spcPct val="90000"/>
              </a:lnSpc>
              <a:spcBef>
                <a:spcPts val="800"/>
              </a:spcBef>
              <a:spcAft>
                <a:spcPts val="0"/>
              </a:spcAft>
              <a:buSzPts val="1600"/>
              <a:buChar char="•"/>
            </a:pPr>
            <a:r>
              <a:rPr lang="en" sz="1600"/>
              <a:t>Choose shapes to combine to form the custom car body (fit within 30cm by 60cm chassis)</a:t>
            </a:r>
            <a:endParaRPr sz="1600"/>
          </a:p>
          <a:p>
            <a:pPr indent="-330200" lvl="0" marL="457200" rtl="0" algn="l">
              <a:lnSpc>
                <a:spcPct val="90000"/>
              </a:lnSpc>
              <a:spcBef>
                <a:spcPts val="800"/>
              </a:spcBef>
              <a:spcAft>
                <a:spcPts val="0"/>
              </a:spcAft>
              <a:buSzPts val="1600"/>
              <a:buChar char="•"/>
            </a:pPr>
            <a:r>
              <a:rPr lang="en" sz="1600"/>
              <a:t>Select color(s)</a:t>
            </a:r>
            <a:endParaRPr sz="1600"/>
          </a:p>
          <a:p>
            <a:pPr indent="-330200" lvl="0" marL="457200" rtl="0" algn="l">
              <a:lnSpc>
                <a:spcPct val="90000"/>
              </a:lnSpc>
              <a:spcBef>
                <a:spcPts val="800"/>
              </a:spcBef>
              <a:spcAft>
                <a:spcPts val="0"/>
              </a:spcAft>
              <a:buSzPts val="1600"/>
              <a:buChar char="•"/>
            </a:pPr>
            <a:r>
              <a:rPr lang="en" sz="1600"/>
              <a:t>Make “holes” and then group them with a body</a:t>
            </a:r>
            <a:endParaRPr sz="1600"/>
          </a:p>
          <a:p>
            <a:pPr indent="-330200" lvl="0" marL="457200" rtl="0" algn="l">
              <a:lnSpc>
                <a:spcPct val="90000"/>
              </a:lnSpc>
              <a:spcBef>
                <a:spcPts val="800"/>
              </a:spcBef>
              <a:spcAft>
                <a:spcPts val="0"/>
              </a:spcAft>
              <a:buSzPts val="1600"/>
              <a:buChar char="•"/>
            </a:pPr>
            <a:r>
              <a:rPr lang="en" sz="1600"/>
              <a:t>Customize the wheels, body shape, etc.</a:t>
            </a:r>
            <a:endParaRPr sz="1600"/>
          </a:p>
          <a:p>
            <a:pPr indent="-330200" lvl="0" marL="457200" rtl="0" algn="l">
              <a:lnSpc>
                <a:spcPct val="90000"/>
              </a:lnSpc>
              <a:spcBef>
                <a:spcPts val="800"/>
              </a:spcBef>
              <a:spcAft>
                <a:spcPts val="0"/>
              </a:spcAft>
              <a:buSzPts val="1600"/>
              <a:buChar char="•"/>
            </a:pPr>
            <a:r>
              <a:rPr lang="en" sz="1600"/>
              <a:t>Group objects as you go and on the final draft </a:t>
            </a:r>
            <a:endParaRPr sz="1600"/>
          </a:p>
          <a:p>
            <a:pPr indent="279400" lvl="0" marL="177800" rtl="0" algn="l">
              <a:lnSpc>
                <a:spcPct val="90000"/>
              </a:lnSpc>
              <a:spcBef>
                <a:spcPts val="800"/>
              </a:spcBef>
              <a:spcAft>
                <a:spcPts val="0"/>
              </a:spcAft>
              <a:buSzPts val="2100"/>
              <a:buNone/>
            </a:pPr>
            <a:r>
              <a:rPr lang="en" sz="1600"/>
              <a:t>design</a:t>
            </a:r>
            <a:endParaRPr sz="1600"/>
          </a:p>
        </p:txBody>
      </p:sp>
      <p:pic>
        <p:nvPicPr>
          <p:cNvPr id="595" name="Google Shape;595;p69"/>
          <p:cNvPicPr preferRelativeResize="0"/>
          <p:nvPr/>
        </p:nvPicPr>
        <p:blipFill rotWithShape="1">
          <a:blip r:embed="rId3">
            <a:alphaModFix/>
          </a:blip>
          <a:srcRect b="0" l="0" r="0" t="0"/>
          <a:stretch/>
        </p:blipFill>
        <p:spPr>
          <a:xfrm>
            <a:off x="6269825" y="2180213"/>
            <a:ext cx="2469050" cy="1751625"/>
          </a:xfrm>
          <a:prstGeom prst="rect">
            <a:avLst/>
          </a:prstGeom>
          <a:noFill/>
          <a:ln>
            <a:noFill/>
          </a:ln>
        </p:spPr>
      </p:pic>
      <p:sp>
        <p:nvSpPr>
          <p:cNvPr id="596" name="Google Shape;596;p69"/>
          <p:cNvSpPr txBox="1"/>
          <p:nvPr/>
        </p:nvSpPr>
        <p:spPr>
          <a:xfrm>
            <a:off x="6462850" y="3573575"/>
            <a:ext cx="22500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What shapes work best?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0" name="Shape 600"/>
        <p:cNvGrpSpPr/>
        <p:nvPr/>
      </p:nvGrpSpPr>
      <p:grpSpPr>
        <a:xfrm>
          <a:off x="0" y="0"/>
          <a:ext cx="0" cy="0"/>
          <a:chOff x="0" y="0"/>
          <a:chExt cx="0" cy="0"/>
        </a:xfrm>
      </p:grpSpPr>
      <p:sp>
        <p:nvSpPr>
          <p:cNvPr id="601" name="Google Shape;601;p70"/>
          <p:cNvSpPr txBox="1"/>
          <p:nvPr>
            <p:ph idx="4294967295" type="title"/>
          </p:nvPr>
        </p:nvSpPr>
        <p:spPr>
          <a:xfrm>
            <a:off x="767850" y="413975"/>
            <a:ext cx="7608300" cy="12447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SzPts val="3300"/>
              <a:buNone/>
            </a:pPr>
            <a:r>
              <a:rPr b="1" lang="en" sz="3000"/>
              <a:t>Session 4: Concept Car Design Review</a:t>
            </a:r>
            <a:endParaRPr b="1" sz="3000"/>
          </a:p>
        </p:txBody>
      </p:sp>
      <p:sp>
        <p:nvSpPr>
          <p:cNvPr id="602" name="Google Shape;602;p70"/>
          <p:cNvSpPr txBox="1"/>
          <p:nvPr>
            <p:ph idx="4294967295" type="body"/>
          </p:nvPr>
        </p:nvSpPr>
        <p:spPr>
          <a:xfrm>
            <a:off x="767850" y="1857925"/>
            <a:ext cx="7403100" cy="2260200"/>
          </a:xfrm>
          <a:prstGeom prst="rect">
            <a:avLst/>
          </a:prstGeom>
          <a:noFill/>
          <a:ln>
            <a:noFill/>
          </a:ln>
        </p:spPr>
        <p:txBody>
          <a:bodyPr anchorCtr="0" anchor="t" bIns="34275" lIns="68575" spcFirstLastPara="1" rIns="68575" wrap="square" tIns="34275">
            <a:noAutofit/>
          </a:bodyPr>
          <a:lstStyle/>
          <a:p>
            <a:pPr indent="-330200" lvl="0" marL="457200" marR="0" rtl="0" algn="l">
              <a:lnSpc>
                <a:spcPct val="90000"/>
              </a:lnSpc>
              <a:spcBef>
                <a:spcPts val="800"/>
              </a:spcBef>
              <a:spcAft>
                <a:spcPts val="0"/>
              </a:spcAft>
              <a:buSzPts val="1600"/>
              <a:buChar char="•"/>
            </a:pPr>
            <a:r>
              <a:rPr lang="en" sz="1600"/>
              <a:t>Take a screenshot of your 3D model EV Concept Car design.</a:t>
            </a:r>
            <a:endParaRPr sz="1600"/>
          </a:p>
          <a:p>
            <a:pPr indent="-330200" lvl="0" marL="457200" marR="0" rtl="0" algn="l">
              <a:lnSpc>
                <a:spcPct val="90000"/>
              </a:lnSpc>
              <a:spcBef>
                <a:spcPts val="800"/>
              </a:spcBef>
              <a:spcAft>
                <a:spcPts val="0"/>
              </a:spcAft>
              <a:buSzPts val="1600"/>
              <a:buChar char="•"/>
            </a:pPr>
            <a:r>
              <a:rPr lang="en" sz="1600"/>
              <a:t>Share it with the class!</a:t>
            </a:r>
            <a:endParaRPr sz="1600"/>
          </a:p>
          <a:p>
            <a:pPr indent="-330200" lvl="0" marL="457200" marR="0" rtl="0" algn="l">
              <a:lnSpc>
                <a:spcPct val="90000"/>
              </a:lnSpc>
              <a:spcBef>
                <a:spcPts val="800"/>
              </a:spcBef>
              <a:spcAft>
                <a:spcPts val="0"/>
              </a:spcAft>
              <a:buSzPts val="1600"/>
              <a:buChar char="•"/>
            </a:pPr>
            <a:r>
              <a:rPr lang="en" sz="1600"/>
              <a:t>What was the best part of creating your design?</a:t>
            </a:r>
            <a:endParaRPr sz="1600"/>
          </a:p>
          <a:p>
            <a:pPr indent="-330200" lvl="0" marL="457200" marR="0" rtl="0" algn="l">
              <a:lnSpc>
                <a:spcPct val="90000"/>
              </a:lnSpc>
              <a:spcBef>
                <a:spcPts val="800"/>
              </a:spcBef>
              <a:spcAft>
                <a:spcPts val="0"/>
              </a:spcAft>
              <a:buSzPts val="1600"/>
              <a:buChar char="•"/>
            </a:pPr>
            <a:r>
              <a:rPr lang="en" sz="1600"/>
              <a:t>What was the most challenging part of creating your design?</a:t>
            </a:r>
            <a:endParaRPr sz="1600"/>
          </a:p>
          <a:p>
            <a:pPr indent="-330200" lvl="0" marL="457200" marR="0" rtl="0" algn="l">
              <a:lnSpc>
                <a:spcPct val="90000"/>
              </a:lnSpc>
              <a:spcBef>
                <a:spcPts val="800"/>
              </a:spcBef>
              <a:spcAft>
                <a:spcPts val="0"/>
              </a:spcAft>
              <a:buSzPts val="1600"/>
              <a:buChar char="•"/>
            </a:pPr>
            <a:r>
              <a:rPr lang="en" sz="1600"/>
              <a:t>How would you change your design next time?</a:t>
            </a:r>
            <a:endParaRPr sz="1600"/>
          </a:p>
        </p:txBody>
      </p:sp>
      <p:sp>
        <p:nvSpPr>
          <p:cNvPr id="603" name="Google Shape;603;p70"/>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07" name="Shape 607"/>
        <p:cNvGrpSpPr/>
        <p:nvPr/>
      </p:nvGrpSpPr>
      <p:grpSpPr>
        <a:xfrm>
          <a:off x="0" y="0"/>
          <a:ext cx="0" cy="0"/>
          <a:chOff x="0" y="0"/>
          <a:chExt cx="0" cy="0"/>
        </a:xfrm>
      </p:grpSpPr>
      <p:sp>
        <p:nvSpPr>
          <p:cNvPr id="608" name="Google Shape;608;p71"/>
          <p:cNvSpPr txBox="1"/>
          <p:nvPr>
            <p:ph idx="4294967295" type="title"/>
          </p:nvPr>
        </p:nvSpPr>
        <p:spPr>
          <a:xfrm>
            <a:off x="311700" y="2218400"/>
            <a:ext cx="8520600" cy="20121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SzPts val="3300"/>
              <a:buNone/>
            </a:pPr>
            <a:r>
              <a:rPr lang="en" sz="4500"/>
              <a:t>End of Workshop</a:t>
            </a:r>
            <a:endParaRPr sz="4500"/>
          </a:p>
          <a:p>
            <a:pPr indent="0" lvl="0" marL="0" rtl="0" algn="ctr">
              <a:lnSpc>
                <a:spcPct val="90000"/>
              </a:lnSpc>
              <a:spcBef>
                <a:spcPts val="0"/>
              </a:spcBef>
              <a:spcAft>
                <a:spcPts val="0"/>
              </a:spcAft>
              <a:buSzPts val="3300"/>
              <a:buNone/>
            </a:pPr>
            <a:r>
              <a:t/>
            </a:r>
            <a:endParaRPr/>
          </a:p>
          <a:p>
            <a:pPr indent="0" lvl="0" marL="0" rtl="0" algn="ctr">
              <a:lnSpc>
                <a:spcPct val="90000"/>
              </a:lnSpc>
              <a:spcBef>
                <a:spcPts val="0"/>
              </a:spcBef>
              <a:spcAft>
                <a:spcPts val="0"/>
              </a:spcAft>
              <a:buSzPts val="3300"/>
              <a:buNone/>
            </a:pPr>
            <a:r>
              <a:rPr lang="en" sz="3200"/>
              <a:t>You CAD do it!</a:t>
            </a:r>
            <a:endParaRPr sz="3500"/>
          </a:p>
          <a:p>
            <a:pPr indent="0" lvl="0" marL="0" rtl="0" algn="r">
              <a:lnSpc>
                <a:spcPct val="90000"/>
              </a:lnSpc>
              <a:spcBef>
                <a:spcPts val="0"/>
              </a:spcBef>
              <a:spcAft>
                <a:spcPts val="0"/>
              </a:spcAft>
              <a:buSzPts val="3300"/>
              <a:buNone/>
            </a:pPr>
            <a:r>
              <a:t/>
            </a:r>
            <a:endParaRPr sz="2000"/>
          </a:p>
          <a:p>
            <a:pPr indent="0" lvl="0" marL="0" rtl="0" algn="r">
              <a:lnSpc>
                <a:spcPct val="90000"/>
              </a:lnSpc>
              <a:spcBef>
                <a:spcPts val="0"/>
              </a:spcBef>
              <a:spcAft>
                <a:spcPts val="0"/>
              </a:spcAft>
              <a:buSzPts val="3300"/>
              <a:buNone/>
            </a:pPr>
            <a:r>
              <a:t/>
            </a:r>
            <a:endParaRPr sz="2000"/>
          </a:p>
        </p:txBody>
      </p:sp>
      <p:sp>
        <p:nvSpPr>
          <p:cNvPr id="609" name="Google Shape;609;p71"/>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
              <a:t>‹#›</a:t>
            </a:fld>
            <a:endParaRPr/>
          </a:p>
        </p:txBody>
      </p:sp>
      <p:pic>
        <p:nvPicPr>
          <p:cNvPr id="610" name="Google Shape;610;p71"/>
          <p:cNvPicPr preferRelativeResize="0"/>
          <p:nvPr/>
        </p:nvPicPr>
        <p:blipFill rotWithShape="1">
          <a:blip r:embed="rId3">
            <a:alphaModFix/>
          </a:blip>
          <a:srcRect b="0" l="0" r="0" t="0"/>
          <a:stretch/>
        </p:blipFill>
        <p:spPr>
          <a:xfrm>
            <a:off x="3746400" y="482525"/>
            <a:ext cx="1651200" cy="16512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pic>
        <p:nvPicPr>
          <p:cNvPr id="134" name="Google Shape;134;p20"/>
          <p:cNvPicPr preferRelativeResize="0"/>
          <p:nvPr/>
        </p:nvPicPr>
        <p:blipFill rotWithShape="1">
          <a:blip r:embed="rId3">
            <a:alphaModFix/>
          </a:blip>
          <a:srcRect b="0" l="0" r="0" t="0"/>
          <a:stretch/>
        </p:blipFill>
        <p:spPr>
          <a:xfrm>
            <a:off x="4753000" y="1035775"/>
            <a:ext cx="3455325" cy="3455325"/>
          </a:xfrm>
          <a:prstGeom prst="rect">
            <a:avLst/>
          </a:prstGeom>
          <a:noFill/>
          <a:ln>
            <a:noFill/>
          </a:ln>
        </p:spPr>
      </p:pic>
      <p:sp>
        <p:nvSpPr>
          <p:cNvPr id="135" name="Google Shape;135;p20"/>
          <p:cNvSpPr txBox="1"/>
          <p:nvPr/>
        </p:nvSpPr>
        <p:spPr>
          <a:xfrm>
            <a:off x="5105750" y="319550"/>
            <a:ext cx="2928600" cy="519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500"/>
              <a:buFont typeface="Arial"/>
              <a:buNone/>
            </a:pPr>
            <a:r>
              <a:rPr i="0" lang="en" sz="2400" u="none" cap="none" strike="noStrike">
                <a:solidFill>
                  <a:srgbClr val="000000"/>
                </a:solidFill>
              </a:rPr>
              <a:t>3</a:t>
            </a:r>
            <a:r>
              <a:rPr lang="en" sz="2400"/>
              <a:t>-dimensional</a:t>
            </a:r>
            <a:r>
              <a:rPr i="0" lang="en" sz="2400" u="none" cap="none" strike="noStrike">
                <a:solidFill>
                  <a:srgbClr val="000000"/>
                </a:solidFill>
              </a:rPr>
              <a:t> orthographic view</a:t>
            </a:r>
            <a:endParaRPr i="0" sz="2400" u="none" cap="none" strike="noStrike">
              <a:solidFill>
                <a:srgbClr val="000000"/>
              </a:solidFill>
            </a:endParaRPr>
          </a:p>
        </p:txBody>
      </p:sp>
      <p:sp>
        <p:nvSpPr>
          <p:cNvPr id="136" name="Google Shape;136;p20"/>
          <p:cNvSpPr txBox="1"/>
          <p:nvPr/>
        </p:nvSpPr>
        <p:spPr>
          <a:xfrm>
            <a:off x="1166100" y="319550"/>
            <a:ext cx="2273100" cy="797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500"/>
              <a:buFont typeface="Arial"/>
              <a:buNone/>
            </a:pPr>
            <a:r>
              <a:rPr i="0" lang="en" sz="2400" u="none" cap="none" strike="noStrike">
                <a:solidFill>
                  <a:srgbClr val="000000"/>
                </a:solidFill>
              </a:rPr>
              <a:t>2</a:t>
            </a:r>
            <a:r>
              <a:rPr lang="en" sz="2400"/>
              <a:t>-dimensional</a:t>
            </a:r>
            <a:r>
              <a:rPr i="0" lang="en" sz="2400" u="none" cap="none" strike="noStrike">
                <a:solidFill>
                  <a:srgbClr val="000000"/>
                </a:solidFill>
              </a:rPr>
              <a:t> </a:t>
            </a:r>
            <a:r>
              <a:rPr lang="en" sz="2400"/>
              <a:t>isometric</a:t>
            </a:r>
            <a:r>
              <a:rPr i="0" lang="en" sz="2400" u="none" cap="none" strike="noStrike">
                <a:solidFill>
                  <a:srgbClr val="000000"/>
                </a:solidFill>
              </a:rPr>
              <a:t> view</a:t>
            </a:r>
            <a:endParaRPr i="0" sz="2400" u="none" cap="none" strike="noStrike">
              <a:solidFill>
                <a:srgbClr val="000000"/>
              </a:solidFill>
            </a:endParaRPr>
          </a:p>
        </p:txBody>
      </p:sp>
      <p:grpSp>
        <p:nvGrpSpPr>
          <p:cNvPr id="137" name="Google Shape;137;p20"/>
          <p:cNvGrpSpPr/>
          <p:nvPr/>
        </p:nvGrpSpPr>
        <p:grpSpPr>
          <a:xfrm>
            <a:off x="941214" y="1514526"/>
            <a:ext cx="2722853" cy="2515207"/>
            <a:chOff x="4864775" y="456300"/>
            <a:chExt cx="2612100" cy="2412900"/>
          </a:xfrm>
        </p:grpSpPr>
        <p:sp>
          <p:nvSpPr>
            <p:cNvPr id="138" name="Google Shape;138;p20"/>
            <p:cNvSpPr/>
            <p:nvPr/>
          </p:nvSpPr>
          <p:spPr>
            <a:xfrm>
              <a:off x="5245775" y="1980300"/>
              <a:ext cx="326100" cy="279300"/>
            </a:xfrm>
            <a:prstGeom prst="rect">
              <a:avLst/>
            </a:prstGeom>
            <a:solidFill>
              <a:srgbClr val="FFFF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 name="Google Shape;139;p20"/>
            <p:cNvSpPr/>
            <p:nvPr/>
          </p:nvSpPr>
          <p:spPr>
            <a:xfrm>
              <a:off x="5245775" y="1675500"/>
              <a:ext cx="326100" cy="279300"/>
            </a:xfrm>
            <a:prstGeom prst="rect">
              <a:avLst/>
            </a:prstGeom>
            <a:solidFill>
              <a:srgbClr val="FFFF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 name="Google Shape;140;p20"/>
            <p:cNvSpPr/>
            <p:nvPr/>
          </p:nvSpPr>
          <p:spPr>
            <a:xfrm>
              <a:off x="5245775" y="1370700"/>
              <a:ext cx="326100" cy="279300"/>
            </a:xfrm>
            <a:prstGeom prst="rect">
              <a:avLst/>
            </a:prstGeom>
            <a:solidFill>
              <a:srgbClr val="FFFF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 name="Google Shape;141;p20"/>
            <p:cNvSpPr/>
            <p:nvPr/>
          </p:nvSpPr>
          <p:spPr>
            <a:xfrm>
              <a:off x="5245775" y="2285100"/>
              <a:ext cx="326100" cy="279300"/>
            </a:xfrm>
            <a:prstGeom prst="rect">
              <a:avLst/>
            </a:prstGeom>
            <a:solidFill>
              <a:srgbClr val="FFFF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 name="Google Shape;142;p20"/>
            <p:cNvSpPr/>
            <p:nvPr/>
          </p:nvSpPr>
          <p:spPr>
            <a:xfrm>
              <a:off x="5245775" y="2589900"/>
              <a:ext cx="326100" cy="279300"/>
            </a:xfrm>
            <a:prstGeom prst="rect">
              <a:avLst/>
            </a:prstGeom>
            <a:solidFill>
              <a:srgbClr val="FFFF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 name="Google Shape;143;p20"/>
            <p:cNvSpPr/>
            <p:nvPr/>
          </p:nvSpPr>
          <p:spPr>
            <a:xfrm>
              <a:off x="5245775" y="1065900"/>
              <a:ext cx="326100" cy="279300"/>
            </a:xfrm>
            <a:prstGeom prst="rect">
              <a:avLst/>
            </a:prstGeom>
            <a:solidFill>
              <a:srgbClr val="B4A7D6"/>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 name="Google Shape;144;p20"/>
            <p:cNvSpPr/>
            <p:nvPr/>
          </p:nvSpPr>
          <p:spPr>
            <a:xfrm>
              <a:off x="5626775" y="1065900"/>
              <a:ext cx="326100" cy="279300"/>
            </a:xfrm>
            <a:prstGeom prst="rect">
              <a:avLst/>
            </a:prstGeom>
            <a:solidFill>
              <a:srgbClr val="B4A7D6"/>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 name="Google Shape;145;p20"/>
            <p:cNvSpPr/>
            <p:nvPr/>
          </p:nvSpPr>
          <p:spPr>
            <a:xfrm>
              <a:off x="5626775" y="1370700"/>
              <a:ext cx="326100" cy="279300"/>
            </a:xfrm>
            <a:prstGeom prst="rect">
              <a:avLst/>
            </a:prstGeom>
            <a:solidFill>
              <a:srgbClr val="B4A7D6"/>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 name="Google Shape;146;p20"/>
            <p:cNvSpPr/>
            <p:nvPr/>
          </p:nvSpPr>
          <p:spPr>
            <a:xfrm>
              <a:off x="5626775" y="1675500"/>
              <a:ext cx="326100" cy="279300"/>
            </a:xfrm>
            <a:prstGeom prst="rect">
              <a:avLst/>
            </a:prstGeom>
            <a:solidFill>
              <a:srgbClr val="B4A7D6"/>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 name="Google Shape;147;p20"/>
            <p:cNvSpPr/>
            <p:nvPr/>
          </p:nvSpPr>
          <p:spPr>
            <a:xfrm>
              <a:off x="5626775" y="1980300"/>
              <a:ext cx="326100" cy="279300"/>
            </a:xfrm>
            <a:prstGeom prst="rect">
              <a:avLst/>
            </a:prstGeom>
            <a:solidFill>
              <a:srgbClr val="B4A7D6"/>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 name="Google Shape;148;p20"/>
            <p:cNvSpPr/>
            <p:nvPr/>
          </p:nvSpPr>
          <p:spPr>
            <a:xfrm>
              <a:off x="5626775" y="761100"/>
              <a:ext cx="326100" cy="279300"/>
            </a:xfrm>
            <a:prstGeom prst="rect">
              <a:avLst/>
            </a:prstGeom>
            <a:solidFill>
              <a:srgbClr val="B4A7D6"/>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 name="Google Shape;149;p20"/>
            <p:cNvSpPr/>
            <p:nvPr/>
          </p:nvSpPr>
          <p:spPr>
            <a:xfrm>
              <a:off x="5626775" y="456300"/>
              <a:ext cx="326100" cy="279300"/>
            </a:xfrm>
            <a:prstGeom prst="rect">
              <a:avLst/>
            </a:prstGeom>
            <a:solidFill>
              <a:srgbClr val="B4A7D6"/>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 name="Google Shape;150;p20"/>
            <p:cNvSpPr/>
            <p:nvPr/>
          </p:nvSpPr>
          <p:spPr>
            <a:xfrm>
              <a:off x="6007775" y="1980300"/>
              <a:ext cx="326100" cy="279300"/>
            </a:xfrm>
            <a:prstGeom prst="rect">
              <a:avLst/>
            </a:prstGeom>
            <a:solidFill>
              <a:srgbClr val="FF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 name="Google Shape;151;p20"/>
            <p:cNvSpPr/>
            <p:nvPr/>
          </p:nvSpPr>
          <p:spPr>
            <a:xfrm>
              <a:off x="6007775" y="1675500"/>
              <a:ext cx="326100" cy="279300"/>
            </a:xfrm>
            <a:prstGeom prst="rect">
              <a:avLst/>
            </a:prstGeom>
            <a:solidFill>
              <a:srgbClr val="FF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 name="Google Shape;152;p20"/>
            <p:cNvSpPr/>
            <p:nvPr/>
          </p:nvSpPr>
          <p:spPr>
            <a:xfrm>
              <a:off x="6388775" y="1980300"/>
              <a:ext cx="326100" cy="279300"/>
            </a:xfrm>
            <a:prstGeom prst="rect">
              <a:avLst/>
            </a:prstGeom>
            <a:solidFill>
              <a:srgbClr val="93C47D"/>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 name="Google Shape;153;p20"/>
            <p:cNvSpPr/>
            <p:nvPr/>
          </p:nvSpPr>
          <p:spPr>
            <a:xfrm>
              <a:off x="6388775" y="1675500"/>
              <a:ext cx="326100" cy="279300"/>
            </a:xfrm>
            <a:prstGeom prst="rect">
              <a:avLst/>
            </a:prstGeom>
            <a:solidFill>
              <a:srgbClr val="93C47D"/>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 name="Google Shape;154;p20"/>
            <p:cNvSpPr/>
            <p:nvPr/>
          </p:nvSpPr>
          <p:spPr>
            <a:xfrm>
              <a:off x="6769775" y="1980300"/>
              <a:ext cx="326100" cy="279300"/>
            </a:xfrm>
            <a:prstGeom prst="rect">
              <a:avLst/>
            </a:prstGeom>
            <a:solidFill>
              <a:srgbClr val="F6B26B"/>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 name="Google Shape;155;p20"/>
            <p:cNvSpPr/>
            <p:nvPr/>
          </p:nvSpPr>
          <p:spPr>
            <a:xfrm>
              <a:off x="6769775" y="1675500"/>
              <a:ext cx="326100" cy="279300"/>
            </a:xfrm>
            <a:prstGeom prst="rect">
              <a:avLst/>
            </a:prstGeom>
            <a:solidFill>
              <a:srgbClr val="F6B26B"/>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 name="Google Shape;156;p20"/>
            <p:cNvSpPr/>
            <p:nvPr/>
          </p:nvSpPr>
          <p:spPr>
            <a:xfrm>
              <a:off x="7150775" y="1980300"/>
              <a:ext cx="326100" cy="279300"/>
            </a:xfrm>
            <a:prstGeom prst="rect">
              <a:avLst/>
            </a:prstGeom>
            <a:solidFill>
              <a:srgbClr val="FF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 name="Google Shape;157;p20"/>
            <p:cNvSpPr/>
            <p:nvPr/>
          </p:nvSpPr>
          <p:spPr>
            <a:xfrm>
              <a:off x="7150775" y="1675500"/>
              <a:ext cx="326100" cy="279300"/>
            </a:xfrm>
            <a:prstGeom prst="rect">
              <a:avLst/>
            </a:prstGeom>
            <a:solidFill>
              <a:srgbClr val="FF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 name="Google Shape;158;p20"/>
            <p:cNvSpPr/>
            <p:nvPr/>
          </p:nvSpPr>
          <p:spPr>
            <a:xfrm>
              <a:off x="7150775" y="2589900"/>
              <a:ext cx="326100" cy="279300"/>
            </a:xfrm>
            <a:prstGeom prst="rect">
              <a:avLst/>
            </a:prstGeom>
            <a:solidFill>
              <a:srgbClr val="FF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 name="Google Shape;159;p20"/>
            <p:cNvSpPr/>
            <p:nvPr/>
          </p:nvSpPr>
          <p:spPr>
            <a:xfrm>
              <a:off x="7150775" y="2285100"/>
              <a:ext cx="326100" cy="279300"/>
            </a:xfrm>
            <a:prstGeom prst="rect">
              <a:avLst/>
            </a:prstGeom>
            <a:solidFill>
              <a:srgbClr val="FF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 name="Google Shape;160;p20"/>
            <p:cNvSpPr/>
            <p:nvPr/>
          </p:nvSpPr>
          <p:spPr>
            <a:xfrm>
              <a:off x="5245775" y="761100"/>
              <a:ext cx="326100" cy="279300"/>
            </a:xfrm>
            <a:prstGeom prst="rect">
              <a:avLst/>
            </a:prstGeom>
            <a:solidFill>
              <a:srgbClr val="FFFF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 name="Google Shape;161;p20"/>
            <p:cNvSpPr/>
            <p:nvPr/>
          </p:nvSpPr>
          <p:spPr>
            <a:xfrm>
              <a:off x="4864775" y="1065900"/>
              <a:ext cx="326100" cy="279300"/>
            </a:xfrm>
            <a:prstGeom prst="rect">
              <a:avLst/>
            </a:prstGeom>
            <a:solidFill>
              <a:srgbClr val="FFFF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2" name="Google Shape;162;p20"/>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21"/>
          <p:cNvSpPr txBox="1"/>
          <p:nvPr>
            <p:ph idx="4294967295" type="title"/>
          </p:nvPr>
        </p:nvSpPr>
        <p:spPr>
          <a:xfrm>
            <a:off x="161426" y="790275"/>
            <a:ext cx="4111800" cy="32082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SzPts val="3300"/>
              <a:buNone/>
            </a:pPr>
            <a:r>
              <a:rPr lang="en" sz="2400"/>
              <a:t>Spatial Visualization:</a:t>
            </a:r>
            <a:endParaRPr sz="2400"/>
          </a:p>
          <a:p>
            <a:pPr indent="0" lvl="0" marL="0" rtl="0" algn="ctr">
              <a:lnSpc>
                <a:spcPct val="90000"/>
              </a:lnSpc>
              <a:spcBef>
                <a:spcPts val="0"/>
              </a:spcBef>
              <a:spcAft>
                <a:spcPts val="0"/>
              </a:spcAft>
              <a:buSzPts val="3300"/>
              <a:buNone/>
            </a:pPr>
            <a:r>
              <a:rPr lang="en" sz="2400"/>
              <a:t>Looking at objects ALL ways!</a:t>
            </a:r>
            <a:endParaRPr sz="2400"/>
          </a:p>
          <a:p>
            <a:pPr indent="0" lvl="0" marL="0" rtl="0" algn="l">
              <a:lnSpc>
                <a:spcPct val="90000"/>
              </a:lnSpc>
              <a:spcBef>
                <a:spcPts val="0"/>
              </a:spcBef>
              <a:spcAft>
                <a:spcPts val="0"/>
              </a:spcAft>
              <a:buSzPts val="3300"/>
              <a:buNone/>
            </a:pPr>
            <a:r>
              <a:t/>
            </a:r>
            <a:endParaRPr sz="2400"/>
          </a:p>
          <a:p>
            <a:pPr indent="0" lvl="0" marL="0" rtl="0" algn="ctr">
              <a:lnSpc>
                <a:spcPct val="90000"/>
              </a:lnSpc>
              <a:spcBef>
                <a:spcPts val="0"/>
              </a:spcBef>
              <a:spcAft>
                <a:spcPts val="0"/>
              </a:spcAft>
              <a:buSzPts val="3300"/>
              <a:buNone/>
            </a:pPr>
            <a:r>
              <a:rPr b="1" lang="en" sz="2400"/>
              <a:t>Isometric (3D) view</a:t>
            </a:r>
            <a:endParaRPr b="1" sz="2400"/>
          </a:p>
          <a:p>
            <a:pPr indent="0" lvl="0" marL="0" rtl="0" algn="ctr">
              <a:lnSpc>
                <a:spcPct val="90000"/>
              </a:lnSpc>
              <a:spcBef>
                <a:spcPts val="0"/>
              </a:spcBef>
              <a:spcAft>
                <a:spcPts val="0"/>
              </a:spcAft>
              <a:buSzPts val="3300"/>
              <a:buNone/>
            </a:pPr>
            <a:r>
              <a:t/>
            </a:r>
            <a:endParaRPr sz="600"/>
          </a:p>
          <a:p>
            <a:pPr indent="0" lvl="0" marL="0" rtl="0" algn="ctr">
              <a:lnSpc>
                <a:spcPct val="90000"/>
              </a:lnSpc>
              <a:spcBef>
                <a:spcPts val="0"/>
              </a:spcBef>
              <a:spcAft>
                <a:spcPts val="0"/>
              </a:spcAft>
              <a:buSzPts val="3300"/>
              <a:buNone/>
            </a:pPr>
            <a:r>
              <a:rPr lang="en" sz="2400"/>
              <a:t>and</a:t>
            </a:r>
            <a:endParaRPr sz="2400"/>
          </a:p>
          <a:p>
            <a:pPr indent="0" lvl="0" marL="0" rtl="0" algn="ctr">
              <a:lnSpc>
                <a:spcPct val="90000"/>
              </a:lnSpc>
              <a:spcBef>
                <a:spcPts val="0"/>
              </a:spcBef>
              <a:spcAft>
                <a:spcPts val="0"/>
              </a:spcAft>
              <a:buSzPts val="3300"/>
              <a:buNone/>
            </a:pPr>
            <a:r>
              <a:t/>
            </a:r>
            <a:endParaRPr sz="600"/>
          </a:p>
          <a:p>
            <a:pPr indent="0" lvl="0" marL="0" rtl="0" algn="ctr">
              <a:lnSpc>
                <a:spcPct val="90000"/>
              </a:lnSpc>
              <a:spcBef>
                <a:spcPts val="0"/>
              </a:spcBef>
              <a:spcAft>
                <a:spcPts val="0"/>
              </a:spcAft>
              <a:buSzPts val="3300"/>
              <a:buNone/>
            </a:pPr>
            <a:r>
              <a:rPr b="1" lang="en" sz="2400"/>
              <a:t>Orthographic (2D) view</a:t>
            </a:r>
            <a:endParaRPr b="1" sz="2400"/>
          </a:p>
        </p:txBody>
      </p:sp>
      <p:pic>
        <p:nvPicPr>
          <p:cNvPr id="168" name="Google Shape;168;p21"/>
          <p:cNvPicPr preferRelativeResize="0"/>
          <p:nvPr/>
        </p:nvPicPr>
        <p:blipFill rotWithShape="1">
          <a:blip r:embed="rId3">
            <a:alphaModFix/>
          </a:blip>
          <a:srcRect b="0" l="0" r="0" t="0"/>
          <a:stretch/>
        </p:blipFill>
        <p:spPr>
          <a:xfrm>
            <a:off x="4203825" y="177725"/>
            <a:ext cx="4778749" cy="4433300"/>
          </a:xfrm>
          <a:prstGeom prst="rect">
            <a:avLst/>
          </a:prstGeom>
          <a:noFill/>
          <a:ln>
            <a:noFill/>
          </a:ln>
        </p:spPr>
      </p:pic>
      <p:sp>
        <p:nvSpPr>
          <p:cNvPr id="169" name="Google Shape;169;p21"/>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3" name="Shape 173"/>
        <p:cNvGrpSpPr/>
        <p:nvPr/>
      </p:nvGrpSpPr>
      <p:grpSpPr>
        <a:xfrm>
          <a:off x="0" y="0"/>
          <a:ext cx="0" cy="0"/>
          <a:chOff x="0" y="0"/>
          <a:chExt cx="0" cy="0"/>
        </a:xfrm>
      </p:grpSpPr>
      <p:sp>
        <p:nvSpPr>
          <p:cNvPr id="174" name="Google Shape;174;p22"/>
          <p:cNvSpPr/>
          <p:nvPr/>
        </p:nvSpPr>
        <p:spPr>
          <a:xfrm>
            <a:off x="1029313" y="1917425"/>
            <a:ext cx="7125600" cy="1549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 name="Google Shape;175;p22"/>
          <p:cNvSpPr txBox="1"/>
          <p:nvPr/>
        </p:nvSpPr>
        <p:spPr>
          <a:xfrm>
            <a:off x="499363" y="1061850"/>
            <a:ext cx="3151500" cy="8556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700"/>
              <a:buFont typeface="Arial"/>
              <a:buNone/>
            </a:pPr>
            <a:r>
              <a:rPr b="1" i="0" lang="en" sz="1700" u="none" cap="none" strike="noStrike">
                <a:solidFill>
                  <a:schemeClr val="dk1"/>
                </a:solidFill>
                <a:latin typeface="Montserrat"/>
                <a:ea typeface="Montserrat"/>
                <a:cs typeface="Montserrat"/>
                <a:sym typeface="Montserrat"/>
              </a:rPr>
              <a:t>Computer</a:t>
            </a:r>
            <a:r>
              <a:rPr b="1" lang="en" sz="1700">
                <a:solidFill>
                  <a:schemeClr val="dk1"/>
                </a:solidFill>
                <a:latin typeface="Montserrat"/>
                <a:ea typeface="Montserrat"/>
                <a:cs typeface="Montserrat"/>
                <a:sym typeface="Montserrat"/>
              </a:rPr>
              <a:t>, Mouse &amp;</a:t>
            </a:r>
            <a:r>
              <a:rPr b="1" i="0" lang="en" sz="1700" u="none" cap="none" strike="noStrike">
                <a:solidFill>
                  <a:schemeClr val="dk1"/>
                </a:solidFill>
                <a:latin typeface="Montserrat"/>
                <a:ea typeface="Montserrat"/>
                <a:cs typeface="Montserrat"/>
                <a:sym typeface="Montserrat"/>
              </a:rPr>
              <a:t> Internet C</a:t>
            </a:r>
            <a:r>
              <a:rPr b="1" lang="en" sz="1700">
                <a:solidFill>
                  <a:schemeClr val="dk1"/>
                </a:solidFill>
                <a:latin typeface="Montserrat"/>
                <a:ea typeface="Montserrat"/>
                <a:cs typeface="Montserrat"/>
                <a:sym typeface="Montserrat"/>
              </a:rPr>
              <a:t>onnection</a:t>
            </a:r>
            <a:endParaRPr b="1" i="0" sz="1700" u="none" cap="none" strike="noStrike">
              <a:solidFill>
                <a:schemeClr val="dk1"/>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1700"/>
              <a:buFont typeface="Arial"/>
              <a:buNone/>
            </a:pPr>
            <a:r>
              <a:rPr lang="en" sz="1200">
                <a:solidFill>
                  <a:schemeClr val="dk1"/>
                </a:solidFill>
                <a:latin typeface="Montserrat"/>
                <a:ea typeface="Montserrat"/>
                <a:cs typeface="Montserrat"/>
                <a:sym typeface="Montserrat"/>
              </a:rPr>
              <a:t>Microsoft Windows 10, Apple OSX10.10, or Chrome OS on Chromebooks</a:t>
            </a:r>
            <a:endParaRPr sz="1200">
              <a:solidFill>
                <a:schemeClr val="dk1"/>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1300"/>
              <a:buFont typeface="Arial"/>
              <a:buNone/>
            </a:pPr>
            <a:r>
              <a:t/>
            </a:r>
            <a:endParaRPr b="0" i="0" sz="300" u="none" cap="none" strike="noStrike">
              <a:solidFill>
                <a:srgbClr val="000000"/>
              </a:solidFill>
              <a:latin typeface="Arial"/>
              <a:ea typeface="Arial"/>
              <a:cs typeface="Arial"/>
              <a:sym typeface="Arial"/>
            </a:endParaRPr>
          </a:p>
        </p:txBody>
      </p:sp>
      <p:sp>
        <p:nvSpPr>
          <p:cNvPr id="176" name="Google Shape;176;p22"/>
          <p:cNvSpPr txBox="1"/>
          <p:nvPr>
            <p:ph type="title"/>
          </p:nvPr>
        </p:nvSpPr>
        <p:spPr>
          <a:xfrm>
            <a:off x="311700" y="251450"/>
            <a:ext cx="8520600" cy="572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800"/>
              <a:buNone/>
            </a:pPr>
            <a:r>
              <a:rPr lang="en"/>
              <a:t>What You’ll Need!</a:t>
            </a:r>
            <a:endParaRPr/>
          </a:p>
        </p:txBody>
      </p:sp>
      <p:sp>
        <p:nvSpPr>
          <p:cNvPr id="177" name="Google Shape;177;p22"/>
          <p:cNvSpPr/>
          <p:nvPr/>
        </p:nvSpPr>
        <p:spPr>
          <a:xfrm>
            <a:off x="8281400" y="4595850"/>
            <a:ext cx="391800" cy="3684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 name="Google Shape;178;p22"/>
          <p:cNvSpPr/>
          <p:nvPr/>
        </p:nvSpPr>
        <p:spPr>
          <a:xfrm>
            <a:off x="8440500" y="4595850"/>
            <a:ext cx="391800" cy="3684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79" name="Google Shape;179;p22"/>
          <p:cNvPicPr preferRelativeResize="0"/>
          <p:nvPr/>
        </p:nvPicPr>
        <p:blipFill>
          <a:blip r:embed="rId3">
            <a:alphaModFix/>
          </a:blip>
          <a:stretch>
            <a:fillRect/>
          </a:stretch>
        </p:blipFill>
        <p:spPr>
          <a:xfrm>
            <a:off x="6200025" y="1994828"/>
            <a:ext cx="1388195" cy="1394400"/>
          </a:xfrm>
          <a:prstGeom prst="rect">
            <a:avLst/>
          </a:prstGeom>
          <a:noFill/>
          <a:ln>
            <a:noFill/>
          </a:ln>
        </p:spPr>
      </p:pic>
      <p:sp>
        <p:nvSpPr>
          <p:cNvPr id="180" name="Google Shape;180;p22"/>
          <p:cNvSpPr txBox="1"/>
          <p:nvPr/>
        </p:nvSpPr>
        <p:spPr>
          <a:xfrm>
            <a:off x="4603663" y="1203300"/>
            <a:ext cx="391800" cy="44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200">
                <a:solidFill>
                  <a:srgbClr val="FF2C2C"/>
                </a:solidFill>
                <a:latin typeface="Montserrat"/>
                <a:ea typeface="Montserrat"/>
                <a:cs typeface="Montserrat"/>
                <a:sym typeface="Montserrat"/>
              </a:rPr>
              <a:t>+</a:t>
            </a:r>
            <a:endParaRPr sz="3200">
              <a:solidFill>
                <a:srgbClr val="FF2C2C"/>
              </a:solidFill>
              <a:latin typeface="Montserrat"/>
              <a:ea typeface="Montserrat"/>
              <a:cs typeface="Montserrat"/>
              <a:sym typeface="Montserrat"/>
            </a:endParaRPr>
          </a:p>
        </p:txBody>
      </p:sp>
      <p:pic>
        <p:nvPicPr>
          <p:cNvPr id="181" name="Google Shape;181;p22"/>
          <p:cNvPicPr preferRelativeResize="0"/>
          <p:nvPr/>
        </p:nvPicPr>
        <p:blipFill>
          <a:blip r:embed="rId4">
            <a:alphaModFix/>
          </a:blip>
          <a:stretch>
            <a:fillRect/>
          </a:stretch>
        </p:blipFill>
        <p:spPr>
          <a:xfrm>
            <a:off x="1029313" y="1996850"/>
            <a:ext cx="2091575" cy="1394400"/>
          </a:xfrm>
          <a:prstGeom prst="rect">
            <a:avLst/>
          </a:prstGeom>
          <a:noFill/>
          <a:ln>
            <a:noFill/>
          </a:ln>
        </p:spPr>
      </p:pic>
      <p:sp>
        <p:nvSpPr>
          <p:cNvPr id="182" name="Google Shape;182;p22"/>
          <p:cNvSpPr txBox="1"/>
          <p:nvPr/>
        </p:nvSpPr>
        <p:spPr>
          <a:xfrm>
            <a:off x="772263" y="3631025"/>
            <a:ext cx="7334700" cy="8556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2"/>
              </a:buClr>
              <a:buSzPts val="1100"/>
              <a:buFont typeface="Arial"/>
              <a:buNone/>
            </a:pPr>
            <a:r>
              <a:rPr lang="en" sz="1200">
                <a:solidFill>
                  <a:schemeClr val="dk1"/>
                </a:solidFill>
                <a:latin typeface="Montserrat"/>
                <a:ea typeface="Montserrat"/>
                <a:cs typeface="Montserrat"/>
                <a:sym typeface="Montserrat"/>
              </a:rPr>
              <a:t>Browsers that work best with Tinkercad:</a:t>
            </a:r>
            <a:endParaRPr sz="1200">
              <a:solidFill>
                <a:schemeClr val="dk1"/>
              </a:solidFill>
              <a:latin typeface="Montserrat"/>
              <a:ea typeface="Montserrat"/>
              <a:cs typeface="Montserrat"/>
              <a:sym typeface="Montserrat"/>
            </a:endParaRPr>
          </a:p>
          <a:p>
            <a:pPr indent="0" lvl="0" marL="0" rtl="0" algn="ctr">
              <a:lnSpc>
                <a:spcPct val="100000"/>
              </a:lnSpc>
              <a:spcBef>
                <a:spcPts val="1000"/>
              </a:spcBef>
              <a:spcAft>
                <a:spcPts val="0"/>
              </a:spcAft>
              <a:buClr>
                <a:schemeClr val="dk2"/>
              </a:buClr>
              <a:buSzPts val="1100"/>
              <a:buFont typeface="Arial"/>
              <a:buNone/>
            </a:pPr>
            <a:r>
              <a:rPr lang="en" sz="1200">
                <a:solidFill>
                  <a:schemeClr val="dk1"/>
                </a:solidFill>
                <a:latin typeface="Montserrat"/>
                <a:ea typeface="Montserrat"/>
                <a:cs typeface="Montserrat"/>
                <a:sym typeface="Montserrat"/>
              </a:rPr>
              <a:t>- Google Chrome version 50 (or newer), Safari 10 or newer, Microsoft Edge (Chromium)</a:t>
            </a:r>
            <a:endParaRPr sz="1200">
              <a:solidFill>
                <a:schemeClr val="dk1"/>
              </a:solidFill>
              <a:latin typeface="Montserrat"/>
              <a:ea typeface="Montserrat"/>
              <a:cs typeface="Montserrat"/>
              <a:sym typeface="Montserrat"/>
            </a:endParaRPr>
          </a:p>
          <a:p>
            <a:pPr indent="0" lvl="0" marL="0" rtl="0" algn="l">
              <a:spcBef>
                <a:spcPts val="1000"/>
              </a:spcBef>
              <a:spcAft>
                <a:spcPts val="0"/>
              </a:spcAft>
              <a:buNone/>
            </a:pPr>
            <a:r>
              <a:t/>
            </a:r>
            <a:endParaRPr sz="1200">
              <a:latin typeface="Montserrat"/>
              <a:ea typeface="Montserrat"/>
              <a:cs typeface="Montserrat"/>
              <a:sym typeface="Montserrat"/>
            </a:endParaRPr>
          </a:p>
        </p:txBody>
      </p:sp>
      <p:sp>
        <p:nvSpPr>
          <p:cNvPr id="183" name="Google Shape;183;p22"/>
          <p:cNvSpPr txBox="1"/>
          <p:nvPr/>
        </p:nvSpPr>
        <p:spPr>
          <a:xfrm>
            <a:off x="5419576" y="1061850"/>
            <a:ext cx="2687400" cy="3684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700"/>
              <a:buFont typeface="Arial"/>
              <a:buNone/>
            </a:pPr>
            <a:r>
              <a:rPr b="1" lang="en" sz="1800">
                <a:solidFill>
                  <a:srgbClr val="000000"/>
                </a:solidFill>
              </a:rPr>
              <a:t>TinkerCAD Account</a:t>
            </a:r>
            <a:endParaRPr b="1" sz="1800">
              <a:solidFill>
                <a:srgbClr val="000000"/>
              </a:solidFill>
            </a:endParaRPr>
          </a:p>
          <a:p>
            <a:pPr indent="0" lvl="0" marL="0" rtl="0" algn="l">
              <a:lnSpc>
                <a:spcPct val="115000"/>
              </a:lnSpc>
              <a:spcBef>
                <a:spcPts val="0"/>
              </a:spcBef>
              <a:spcAft>
                <a:spcPts val="800"/>
              </a:spcAft>
              <a:buClr>
                <a:srgbClr val="000000"/>
              </a:buClr>
              <a:buSzPts val="1100"/>
              <a:buFont typeface="Arial"/>
              <a:buNone/>
            </a:pPr>
            <a:r>
              <a:rPr lang="en" sz="1200">
                <a:solidFill>
                  <a:srgbClr val="000000"/>
                </a:solidFill>
                <a:latin typeface="Montserrat"/>
                <a:ea typeface="Montserrat"/>
                <a:cs typeface="Montserrat"/>
                <a:sym typeface="Montserrat"/>
              </a:rPr>
              <a:t>Go to </a:t>
            </a:r>
            <a:r>
              <a:rPr lang="en" sz="1200">
                <a:solidFill>
                  <a:srgbClr val="000000"/>
                </a:solidFill>
                <a:uFill>
                  <a:noFill/>
                </a:uFill>
                <a:latin typeface="Montserrat"/>
                <a:ea typeface="Montserrat"/>
                <a:cs typeface="Montserrat"/>
                <a:sym typeface="Montserrat"/>
                <a:hlinkClick r:id="rId5">
                  <a:extLst>
                    <a:ext uri="{A12FA001-AC4F-418D-AE19-62706E023703}">
                      <ahyp:hlinkClr val="tx"/>
                    </a:ext>
                  </a:extLst>
                </a:hlinkClick>
              </a:rPr>
              <a:t>https://www.tinkercad.com</a:t>
            </a:r>
            <a:endParaRPr b="1" sz="1800">
              <a:solidFill>
                <a:srgbClr val="000000"/>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77"/>
                                        </p:tgtEl>
                                        <p:attrNameLst>
                                          <p:attrName>style.visibility</p:attrName>
                                        </p:attrNameLst>
                                      </p:cBhvr>
                                      <p:to>
                                        <p:strVal val="visible"/>
                                      </p:to>
                                    </p:set>
                                    <p:animEffect filter="fade" transition="in">
                                      <p:cBhvr>
                                        <p:cTn dur="1500"/>
                                        <p:tgtEl>
                                          <p:spTgt spid="1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pic>
        <p:nvPicPr>
          <p:cNvPr id="188" name="Google Shape;188;p23"/>
          <p:cNvPicPr preferRelativeResize="0"/>
          <p:nvPr/>
        </p:nvPicPr>
        <p:blipFill rotWithShape="1">
          <a:blip r:embed="rId3">
            <a:alphaModFix/>
          </a:blip>
          <a:srcRect b="0" l="0" r="0" t="0"/>
          <a:stretch/>
        </p:blipFill>
        <p:spPr>
          <a:xfrm>
            <a:off x="695650" y="1116450"/>
            <a:ext cx="7752701" cy="3361825"/>
          </a:xfrm>
          <a:prstGeom prst="rect">
            <a:avLst/>
          </a:prstGeom>
          <a:noFill/>
          <a:ln cap="flat" cmpd="sng" w="9525">
            <a:solidFill>
              <a:schemeClr val="dk2"/>
            </a:solidFill>
            <a:prstDash val="solid"/>
            <a:round/>
            <a:headEnd len="sm" w="sm" type="none"/>
            <a:tailEnd len="sm" w="sm" type="none"/>
          </a:ln>
        </p:spPr>
      </p:pic>
      <p:sp>
        <p:nvSpPr>
          <p:cNvPr id="189" name="Google Shape;189;p23"/>
          <p:cNvSpPr txBox="1"/>
          <p:nvPr>
            <p:ph idx="4294967295" type="title"/>
          </p:nvPr>
        </p:nvSpPr>
        <p:spPr>
          <a:xfrm>
            <a:off x="2541600" y="273850"/>
            <a:ext cx="4060800" cy="9942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SzPts val="3300"/>
              <a:buNone/>
            </a:pPr>
            <a:r>
              <a:rPr lang="en"/>
              <a:t>Tinkercad 3D Design </a:t>
            </a:r>
            <a:endParaRPr/>
          </a:p>
        </p:txBody>
      </p:sp>
      <p:sp>
        <p:nvSpPr>
          <p:cNvPr id="190" name="Google Shape;190;p23"/>
          <p:cNvSpPr txBox="1"/>
          <p:nvPr>
            <p:ph idx="12" type="sldNum"/>
          </p:nvPr>
        </p:nvSpPr>
        <p:spPr>
          <a:xfrm>
            <a:off x="8191500" y="4748297"/>
            <a:ext cx="323700" cy="273900"/>
          </a:xfrm>
          <a:prstGeom prst="rect">
            <a:avLst/>
          </a:prstGeom>
          <a:noFill/>
          <a:ln>
            <a:noFill/>
          </a:ln>
        </p:spPr>
        <p:txBody>
          <a:bodyPr anchorCtr="0" anchor="ctr" bIns="34275" lIns="68575" spcFirstLastPara="1" rIns="68575" wrap="square" tIns="34275">
            <a:no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ITLP Pre-College Module Template">
  <a:themeElements>
    <a:clrScheme name="Yellow Orange">
      <a:dk1>
        <a:srgbClr val="000000"/>
      </a:dk1>
      <a:lt1>
        <a:srgbClr val="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