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75" r:id="rId1"/>
    <p:sldMasterId id="2147483987" r:id="rId2"/>
  </p:sldMasterIdLst>
  <p:notesMasterIdLst>
    <p:notesMasterId r:id="rId13"/>
  </p:notesMasterIdLst>
  <p:sldIdLst>
    <p:sldId id="292" r:id="rId3"/>
    <p:sldId id="272" r:id="rId4"/>
    <p:sldId id="280" r:id="rId5"/>
    <p:sldId id="281" r:id="rId6"/>
    <p:sldId id="282" r:id="rId7"/>
    <p:sldId id="283" r:id="rId8"/>
    <p:sldId id="288" r:id="rId9"/>
    <p:sldId id="289" r:id="rId10"/>
    <p:sldId id="290" r:id="rId11"/>
    <p:sldId id="291" r:id="rId12"/>
  </p:sldIdLst>
  <p:sldSz cx="12192000" cy="6858000"/>
  <p:notesSz cx="6858000" cy="10763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3319F5"/>
    <a:srgbClr val="FF9801"/>
    <a:srgbClr val="915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106" autoAdjust="0"/>
  </p:normalViewPr>
  <p:slideViewPr>
    <p:cSldViewPr snapToGrid="0">
      <p:cViewPr varScale="1">
        <p:scale>
          <a:sx n="110" d="100"/>
          <a:sy n="11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0AC5A-CC65-4B1D-8DA2-5C14AA68D8CD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A442D-59E4-4337-AE54-49E20CB84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9527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68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66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42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 and Michael Wakin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07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 and Michael Wakin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859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520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20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9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2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38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149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22706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20968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7727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04028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09111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0993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8768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037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789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8760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048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15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2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31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16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0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57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0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152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203452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133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Acting Like an Algorithm (for Lower Levels)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9216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C15E18-E363-4EF3-BA41-28DE3F9FD160}"/>
              </a:ext>
            </a:extLst>
          </p:cNvPr>
          <p:cNvSpPr/>
          <p:nvPr/>
        </p:nvSpPr>
        <p:spPr>
          <a:xfrm>
            <a:off x="0" y="461914"/>
            <a:ext cx="303143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62C1A06B-F420-4712-9801-709090516AF9}"/>
              </a:ext>
            </a:extLst>
          </p:cNvPr>
          <p:cNvSpPr/>
          <p:nvPr/>
        </p:nvSpPr>
        <p:spPr>
          <a:xfrm>
            <a:off x="5082224" y="461914"/>
            <a:ext cx="754145" cy="754144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9B1D77A3-1E10-4F6C-8260-FF8ABB7C4EC8}"/>
              </a:ext>
            </a:extLst>
          </p:cNvPr>
          <p:cNvSpPr/>
          <p:nvPr/>
        </p:nvSpPr>
        <p:spPr>
          <a:xfrm>
            <a:off x="3941975" y="2179163"/>
            <a:ext cx="754145" cy="754144"/>
          </a:xfrm>
          <a:prstGeom prst="flowChartConnector">
            <a:avLst/>
          </a:prstGeom>
          <a:solidFill>
            <a:srgbClr val="FF980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7A35BB97-224C-47B2-9105-C782102AAE84}"/>
              </a:ext>
            </a:extLst>
          </p:cNvPr>
          <p:cNvSpPr/>
          <p:nvPr/>
        </p:nvSpPr>
        <p:spPr>
          <a:xfrm>
            <a:off x="6283749" y="2179163"/>
            <a:ext cx="754145" cy="75414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E8215FCF-385B-4D7C-9889-570AD18CA5FF}"/>
              </a:ext>
            </a:extLst>
          </p:cNvPr>
          <p:cNvSpPr/>
          <p:nvPr/>
        </p:nvSpPr>
        <p:spPr>
          <a:xfrm>
            <a:off x="2347667" y="3866561"/>
            <a:ext cx="754145" cy="754144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6EC3E9C7-FA2B-4A38-B2B6-F6EB6E184954}"/>
              </a:ext>
            </a:extLst>
          </p:cNvPr>
          <p:cNvSpPr/>
          <p:nvPr/>
        </p:nvSpPr>
        <p:spPr>
          <a:xfrm>
            <a:off x="5082225" y="3915266"/>
            <a:ext cx="754145" cy="75414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743E8915-02D0-490E-89F3-F14B87E5529D}"/>
              </a:ext>
            </a:extLst>
          </p:cNvPr>
          <p:cNvSpPr/>
          <p:nvPr/>
        </p:nvSpPr>
        <p:spPr>
          <a:xfrm>
            <a:off x="7813922" y="3849207"/>
            <a:ext cx="754145" cy="754144"/>
          </a:xfrm>
          <a:prstGeom prst="flowChartConnector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27356974-CF87-4CED-89BA-B83F298B96A8}"/>
              </a:ext>
            </a:extLst>
          </p:cNvPr>
          <p:cNvSpPr/>
          <p:nvPr/>
        </p:nvSpPr>
        <p:spPr>
          <a:xfrm>
            <a:off x="3714946" y="3866561"/>
            <a:ext cx="754145" cy="754144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D9577543-C34F-4C9F-8BF4-AD273C9CC99F}"/>
              </a:ext>
            </a:extLst>
          </p:cNvPr>
          <p:cNvSpPr/>
          <p:nvPr/>
        </p:nvSpPr>
        <p:spPr>
          <a:xfrm>
            <a:off x="6449504" y="3866561"/>
            <a:ext cx="754145" cy="754144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Curved Up 10">
            <a:extLst>
              <a:ext uri="{FF2B5EF4-FFF2-40B4-BE49-F238E27FC236}">
                <a16:creationId xmlns:a16="http://schemas.microsoft.com/office/drawing/2014/main" id="{5A654D23-9DAF-4158-BA55-0771873E7000}"/>
              </a:ext>
            </a:extLst>
          </p:cNvPr>
          <p:cNvSpPr/>
          <p:nvPr/>
        </p:nvSpPr>
        <p:spPr>
          <a:xfrm flipH="1">
            <a:off x="2450969" y="4669410"/>
            <a:ext cx="5882326" cy="1036948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Arrow: Curved Right 11">
            <a:extLst>
              <a:ext uri="{FF2B5EF4-FFF2-40B4-BE49-F238E27FC236}">
                <a16:creationId xmlns:a16="http://schemas.microsoft.com/office/drawing/2014/main" id="{C3171CA0-45F1-4A94-9C06-9AAEFE98F643}"/>
              </a:ext>
            </a:extLst>
          </p:cNvPr>
          <p:cNvSpPr/>
          <p:nvPr/>
        </p:nvSpPr>
        <p:spPr>
          <a:xfrm rot="2306447">
            <a:off x="2774861" y="-390454"/>
            <a:ext cx="1089466" cy="4806947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Curved Right 12">
            <a:extLst>
              <a:ext uri="{FF2B5EF4-FFF2-40B4-BE49-F238E27FC236}">
                <a16:creationId xmlns:a16="http://schemas.microsoft.com/office/drawing/2014/main" id="{B45C842A-95A2-48F2-AE95-25A6BC4CF67D}"/>
              </a:ext>
            </a:extLst>
          </p:cNvPr>
          <p:cNvSpPr/>
          <p:nvPr/>
        </p:nvSpPr>
        <p:spPr>
          <a:xfrm rot="19293553" flipH="1">
            <a:off x="7081363" y="-381028"/>
            <a:ext cx="1089466" cy="4806947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E81A62F-1BC3-4868-9DE5-6671E13425AF}"/>
              </a:ext>
            </a:extLst>
          </p:cNvPr>
          <p:cNvSpPr/>
          <p:nvPr/>
        </p:nvSpPr>
        <p:spPr>
          <a:xfrm rot="12860636">
            <a:off x="4795685" y="1055277"/>
            <a:ext cx="146431" cy="126685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88E7D0F-DEDE-4B1A-BC86-9FD25FEB29B3}"/>
              </a:ext>
            </a:extLst>
          </p:cNvPr>
          <p:cNvSpPr/>
          <p:nvPr/>
        </p:nvSpPr>
        <p:spPr>
          <a:xfrm rot="8739364" flipH="1">
            <a:off x="6024073" y="1049261"/>
            <a:ext cx="146431" cy="126685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843C1D5C-F7B7-42A3-9EE6-73F9932E2F1A}"/>
              </a:ext>
            </a:extLst>
          </p:cNvPr>
          <p:cNvSpPr/>
          <p:nvPr/>
        </p:nvSpPr>
        <p:spPr>
          <a:xfrm rot="13351984">
            <a:off x="3444648" y="2638663"/>
            <a:ext cx="157428" cy="154453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3DA2A22C-0BCE-42E1-9A6E-0F71E0A58513}"/>
              </a:ext>
            </a:extLst>
          </p:cNvPr>
          <p:cNvSpPr/>
          <p:nvPr/>
        </p:nvSpPr>
        <p:spPr>
          <a:xfrm rot="8248016" flipH="1">
            <a:off x="7327813" y="2659238"/>
            <a:ext cx="173952" cy="150996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72F0793B-7307-4BBC-AF1B-92BEAE742DA8}"/>
              </a:ext>
            </a:extLst>
          </p:cNvPr>
          <p:cNvSpPr/>
          <p:nvPr/>
        </p:nvSpPr>
        <p:spPr>
          <a:xfrm rot="11202104">
            <a:off x="4129433" y="2931545"/>
            <a:ext cx="165834" cy="9367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8D3D470F-CACE-46F7-907F-C2CFC72220F5}"/>
              </a:ext>
            </a:extLst>
          </p:cNvPr>
          <p:cNvSpPr/>
          <p:nvPr/>
        </p:nvSpPr>
        <p:spPr>
          <a:xfrm rot="10397896" flipH="1">
            <a:off x="6606646" y="2942543"/>
            <a:ext cx="165834" cy="9367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E3701CFC-5CF1-4ACC-9DA0-AD8F1A1DA163}"/>
              </a:ext>
            </a:extLst>
          </p:cNvPr>
          <p:cNvSpPr/>
          <p:nvPr/>
        </p:nvSpPr>
        <p:spPr>
          <a:xfrm rot="12848907">
            <a:off x="5895283" y="2679185"/>
            <a:ext cx="153694" cy="139174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980F09B6-2041-41DF-8A80-72EFF7E6C8BC}"/>
              </a:ext>
            </a:extLst>
          </p:cNvPr>
          <p:cNvSpPr/>
          <p:nvPr/>
        </p:nvSpPr>
        <p:spPr>
          <a:xfrm rot="8751093" flipH="1">
            <a:off x="4852807" y="2742187"/>
            <a:ext cx="148055" cy="13179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3E868DD0-B16D-440F-8CAE-C25F7E225551}"/>
              </a:ext>
            </a:extLst>
          </p:cNvPr>
          <p:cNvSpPr/>
          <p:nvPr/>
        </p:nvSpPr>
        <p:spPr>
          <a:xfrm rot="16200000" flipH="1">
            <a:off x="5421505" y="1762420"/>
            <a:ext cx="136859" cy="158762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33B050A7-9BE2-4EBA-A598-9DD272E1B87E}"/>
              </a:ext>
            </a:extLst>
          </p:cNvPr>
          <p:cNvSpPr/>
          <p:nvPr/>
        </p:nvSpPr>
        <p:spPr>
          <a:xfrm rot="16200000" flipH="1">
            <a:off x="3363324" y="3931290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44ACF9F8-D26C-4277-A0E5-E01880F1F081}"/>
              </a:ext>
            </a:extLst>
          </p:cNvPr>
          <p:cNvSpPr/>
          <p:nvPr/>
        </p:nvSpPr>
        <p:spPr>
          <a:xfrm rot="16200000" flipH="1">
            <a:off x="7452151" y="3931290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866A8C29-38EE-4C61-AA7A-C4EFE057ABFA}"/>
              </a:ext>
            </a:extLst>
          </p:cNvPr>
          <p:cNvSpPr/>
          <p:nvPr/>
        </p:nvSpPr>
        <p:spPr>
          <a:xfrm rot="16200000" flipH="1">
            <a:off x="6091999" y="3931547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2F1D145-0F34-456C-BACC-B39B3371B5FA}"/>
              </a:ext>
            </a:extLst>
          </p:cNvPr>
          <p:cNvSpPr/>
          <p:nvPr/>
        </p:nvSpPr>
        <p:spPr>
          <a:xfrm rot="16200000" flipH="1">
            <a:off x="4728036" y="3933572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09E54D57-804C-4B95-B7B4-16B1D50D3444}"/>
              </a:ext>
            </a:extLst>
          </p:cNvPr>
          <p:cNvSpPr/>
          <p:nvPr/>
        </p:nvSpPr>
        <p:spPr>
          <a:xfrm>
            <a:off x="9937824" y="357213"/>
            <a:ext cx="959110" cy="1040397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A240E640-291C-4641-9D37-E4E6B9D08409}"/>
              </a:ext>
            </a:extLst>
          </p:cNvPr>
          <p:cNvSpPr/>
          <p:nvPr/>
        </p:nvSpPr>
        <p:spPr>
          <a:xfrm>
            <a:off x="9984522" y="1479812"/>
            <a:ext cx="865714" cy="922474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8217E836-B018-4BD6-93FE-5A76D5A494FF}"/>
              </a:ext>
            </a:extLst>
          </p:cNvPr>
          <p:cNvSpPr/>
          <p:nvPr/>
        </p:nvSpPr>
        <p:spPr>
          <a:xfrm>
            <a:off x="10036047" y="2484488"/>
            <a:ext cx="762663" cy="766676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9F6C539F-B292-4A63-837F-506809D631E2}"/>
              </a:ext>
            </a:extLst>
          </p:cNvPr>
          <p:cNvSpPr/>
          <p:nvPr/>
        </p:nvSpPr>
        <p:spPr>
          <a:xfrm>
            <a:off x="10097315" y="3334262"/>
            <a:ext cx="640126" cy="686960"/>
          </a:xfrm>
          <a:prstGeom prst="flowChartConnector">
            <a:avLst/>
          </a:prstGeom>
          <a:solidFill>
            <a:srgbClr val="FF9801"/>
          </a:solidFill>
          <a:ln>
            <a:solidFill>
              <a:srgbClr val="FF98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4A31EC20-F1B4-4566-9A8F-11B5D3012B0A}"/>
              </a:ext>
            </a:extLst>
          </p:cNvPr>
          <p:cNvSpPr/>
          <p:nvPr/>
        </p:nvSpPr>
        <p:spPr>
          <a:xfrm>
            <a:off x="10133280" y="4104320"/>
            <a:ext cx="577535" cy="581676"/>
          </a:xfrm>
          <a:prstGeom prst="flowChartConnector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189B1BED-B40B-4916-9912-2D6726E627D5}"/>
              </a:ext>
            </a:extLst>
          </p:cNvPr>
          <p:cNvSpPr/>
          <p:nvPr/>
        </p:nvSpPr>
        <p:spPr>
          <a:xfrm>
            <a:off x="10198309" y="4769094"/>
            <a:ext cx="438138" cy="468270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9110D66B-A17B-4B5E-A608-BA6A511C2DB8}"/>
              </a:ext>
            </a:extLst>
          </p:cNvPr>
          <p:cNvSpPr/>
          <p:nvPr/>
        </p:nvSpPr>
        <p:spPr>
          <a:xfrm>
            <a:off x="10240340" y="5320462"/>
            <a:ext cx="354075" cy="37178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B909684D-3EB4-4B4E-905E-80C2BE33C199}"/>
              </a:ext>
            </a:extLst>
          </p:cNvPr>
          <p:cNvSpPr/>
          <p:nvPr/>
        </p:nvSpPr>
        <p:spPr>
          <a:xfrm>
            <a:off x="10276386" y="5775343"/>
            <a:ext cx="281981" cy="270459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A1F0F45-EC5E-4014-9E30-6C042A6C36A1}"/>
              </a:ext>
            </a:extLst>
          </p:cNvPr>
          <p:cNvSpPr txBox="1"/>
          <p:nvPr/>
        </p:nvSpPr>
        <p:spPr>
          <a:xfrm>
            <a:off x="263951" y="461914"/>
            <a:ext cx="2014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Results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C1052130-8C44-4F98-8A36-61757E098F38}"/>
              </a:ext>
            </a:extLst>
          </p:cNvPr>
          <p:cNvSpPr/>
          <p:nvPr/>
        </p:nvSpPr>
        <p:spPr>
          <a:xfrm flipH="1">
            <a:off x="10918893" y="360372"/>
            <a:ext cx="641458" cy="5685430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5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81C8D-93A6-465B-A232-BB0F19A6C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/>
          <a:lstStyle/>
          <a:p>
            <a:r>
              <a:rPr lang="en-US" dirty="0"/>
              <a:t>ACTING LIKE AN ALGORITHM</a:t>
            </a:r>
          </a:p>
        </p:txBody>
      </p:sp>
    </p:spTree>
    <p:extLst>
      <p:ext uri="{BB962C8B-B14F-4D97-AF65-F5344CB8AC3E}">
        <p14:creationId xmlns:p14="http://schemas.microsoft.com/office/powerpoint/2010/main" val="427351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B40B8BA-A6E5-4C16-A146-D9B1C4892CD0}"/>
              </a:ext>
            </a:extLst>
          </p:cNvPr>
          <p:cNvSpPr/>
          <p:nvPr/>
        </p:nvSpPr>
        <p:spPr>
          <a:xfrm>
            <a:off x="5410990" y="169686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A7B170-FF30-4A4A-AA05-68DEA752FD5F}"/>
              </a:ext>
            </a:extLst>
          </p:cNvPr>
          <p:cNvSpPr/>
          <p:nvPr/>
        </p:nvSpPr>
        <p:spPr>
          <a:xfrm>
            <a:off x="3264821" y="5693792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A593B57-3930-4E9A-9D95-6A609EE1F1D2}"/>
              </a:ext>
            </a:extLst>
          </p:cNvPr>
          <p:cNvSpPr/>
          <p:nvPr/>
        </p:nvSpPr>
        <p:spPr>
          <a:xfrm>
            <a:off x="7555588" y="5693792"/>
            <a:ext cx="914400" cy="914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E79C962F-0FB9-4B78-8DBA-A0E1625AA891}"/>
              </a:ext>
            </a:extLst>
          </p:cNvPr>
          <p:cNvSpPr/>
          <p:nvPr/>
        </p:nvSpPr>
        <p:spPr>
          <a:xfrm rot="12042467" flipV="1">
            <a:off x="4608958" y="859476"/>
            <a:ext cx="229326" cy="4986657"/>
          </a:xfrm>
          <a:prstGeom prst="downArrow">
            <a:avLst>
              <a:gd name="adj1" fmla="val 50000"/>
              <a:gd name="adj2" fmla="val 12399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9EDE55-B9B2-44A0-81B5-7CEBA5A3AC84}"/>
              </a:ext>
            </a:extLst>
          </p:cNvPr>
          <p:cNvSpPr/>
          <p:nvPr/>
        </p:nvSpPr>
        <p:spPr>
          <a:xfrm>
            <a:off x="0" y="0"/>
            <a:ext cx="111236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6726E8-9864-44AC-8443-B7CE5EBD667B}"/>
              </a:ext>
            </a:extLst>
          </p:cNvPr>
          <p:cNvSpPr/>
          <p:nvPr/>
        </p:nvSpPr>
        <p:spPr>
          <a:xfrm>
            <a:off x="11070210" y="0"/>
            <a:ext cx="111236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2B42148B-5351-479F-B0E4-19E55790D58C}"/>
              </a:ext>
            </a:extLst>
          </p:cNvPr>
          <p:cNvSpPr/>
          <p:nvPr/>
        </p:nvSpPr>
        <p:spPr>
          <a:xfrm rot="9557533">
            <a:off x="6867703" y="887686"/>
            <a:ext cx="229326" cy="4986657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856CC5-B270-4259-B50D-FD4D4CD4047F}"/>
              </a:ext>
            </a:extLst>
          </p:cNvPr>
          <p:cNvSpPr txBox="1"/>
          <p:nvPr/>
        </p:nvSpPr>
        <p:spPr>
          <a:xfrm>
            <a:off x="1352811" y="400833"/>
            <a:ext cx="1734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Activity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60C2E4F-E0DA-46FF-A9FF-0B57F582BE02}"/>
              </a:ext>
            </a:extLst>
          </p:cNvPr>
          <p:cNvSpPr/>
          <p:nvPr/>
        </p:nvSpPr>
        <p:spPr>
          <a:xfrm rot="7524967">
            <a:off x="7745572" y="371"/>
            <a:ext cx="219740" cy="3759966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E11186-3174-4C26-AD2C-2867272FFA19}"/>
              </a:ext>
            </a:extLst>
          </p:cNvPr>
          <p:cNvSpPr/>
          <p:nvPr/>
        </p:nvSpPr>
        <p:spPr>
          <a:xfrm>
            <a:off x="8781072" y="2438404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955AF17B-BB04-4E98-B404-D43188FED0E6}"/>
              </a:ext>
            </a:extLst>
          </p:cNvPr>
          <p:cNvSpPr/>
          <p:nvPr/>
        </p:nvSpPr>
        <p:spPr>
          <a:xfrm rot="14075033" flipH="1">
            <a:off x="3815975" y="86844"/>
            <a:ext cx="219740" cy="3759966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A0520F7E-1ECF-4197-8676-2BBE46E9AD21}"/>
              </a:ext>
            </a:extLst>
          </p:cNvPr>
          <p:cNvSpPr/>
          <p:nvPr/>
        </p:nvSpPr>
        <p:spPr>
          <a:xfrm rot="16200000">
            <a:off x="5840905" y="128821"/>
            <a:ext cx="274192" cy="5606142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1D8E68EA-08D8-42C7-862B-68235E774BAD}"/>
              </a:ext>
            </a:extLst>
          </p:cNvPr>
          <p:cNvSpPr/>
          <p:nvPr/>
        </p:nvSpPr>
        <p:spPr>
          <a:xfrm rot="5400000" flipH="1">
            <a:off x="5604162" y="128820"/>
            <a:ext cx="274192" cy="5606142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46636758-5402-460B-A6A0-B2B71DD04425}"/>
              </a:ext>
            </a:extLst>
          </p:cNvPr>
          <p:cNvSpPr/>
          <p:nvPr/>
        </p:nvSpPr>
        <p:spPr>
          <a:xfrm rot="3591542" flipH="1">
            <a:off x="6098245" y="2077753"/>
            <a:ext cx="313694" cy="4992051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C9887BCC-3C68-44BC-8AB7-ED8AF15BBD3D}"/>
              </a:ext>
            </a:extLst>
          </p:cNvPr>
          <p:cNvSpPr/>
          <p:nvPr/>
        </p:nvSpPr>
        <p:spPr>
          <a:xfrm rot="3591542" flipV="1">
            <a:off x="6496419" y="1840607"/>
            <a:ext cx="313694" cy="4992051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E1AB038D-E130-4734-A063-306C19E95D76}"/>
              </a:ext>
            </a:extLst>
          </p:cNvPr>
          <p:cNvSpPr/>
          <p:nvPr/>
        </p:nvSpPr>
        <p:spPr>
          <a:xfrm rot="18008458">
            <a:off x="4960100" y="1575040"/>
            <a:ext cx="285817" cy="5792623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688568-CFD6-442A-98B9-A38982737A26}"/>
              </a:ext>
            </a:extLst>
          </p:cNvPr>
          <p:cNvSpPr/>
          <p:nvPr/>
        </p:nvSpPr>
        <p:spPr>
          <a:xfrm>
            <a:off x="2040908" y="2438404"/>
            <a:ext cx="914400" cy="9144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89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06726E8-9864-44AC-8443-B7CE5EBD667B}"/>
              </a:ext>
            </a:extLst>
          </p:cNvPr>
          <p:cNvSpPr/>
          <p:nvPr/>
        </p:nvSpPr>
        <p:spPr>
          <a:xfrm>
            <a:off x="11070210" y="0"/>
            <a:ext cx="111236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B860131-F719-42CE-BBFA-ED14ED8F4B01}"/>
              </a:ext>
            </a:extLst>
          </p:cNvPr>
          <p:cNvSpPr/>
          <p:nvPr/>
        </p:nvSpPr>
        <p:spPr>
          <a:xfrm>
            <a:off x="9023848" y="989818"/>
            <a:ext cx="1319745" cy="136696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4798AC-050B-4D2E-9849-CCE70A76E5A8}"/>
              </a:ext>
            </a:extLst>
          </p:cNvPr>
          <p:cNvSpPr/>
          <p:nvPr/>
        </p:nvSpPr>
        <p:spPr>
          <a:xfrm>
            <a:off x="9158155" y="2428963"/>
            <a:ext cx="1110395" cy="118779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31369E-E3FA-4693-8440-17BFAB9A0DC0}"/>
              </a:ext>
            </a:extLst>
          </p:cNvPr>
          <p:cNvSpPr/>
          <p:nvPr/>
        </p:nvSpPr>
        <p:spPr>
          <a:xfrm>
            <a:off x="9253216" y="3692444"/>
            <a:ext cx="872736" cy="8946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90EB73B-6435-4716-A5B0-861AF8DB1981}"/>
              </a:ext>
            </a:extLst>
          </p:cNvPr>
          <p:cNvSpPr/>
          <p:nvPr/>
        </p:nvSpPr>
        <p:spPr>
          <a:xfrm>
            <a:off x="9361729" y="4662770"/>
            <a:ext cx="631529" cy="699190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9B9CCA3-F62B-46F9-A10F-79CFD3CDFC2D}"/>
              </a:ext>
            </a:extLst>
          </p:cNvPr>
          <p:cNvSpPr/>
          <p:nvPr/>
        </p:nvSpPr>
        <p:spPr>
          <a:xfrm>
            <a:off x="9475701" y="5441458"/>
            <a:ext cx="403584" cy="42578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8C34A318-E503-45B4-826C-4E2594E936D7}"/>
              </a:ext>
            </a:extLst>
          </p:cNvPr>
          <p:cNvSpPr/>
          <p:nvPr/>
        </p:nvSpPr>
        <p:spPr>
          <a:xfrm flipH="1">
            <a:off x="10363311" y="989818"/>
            <a:ext cx="641458" cy="4877428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B40C6D-5F4C-42FE-BA8E-6F83431D6CDE}"/>
              </a:ext>
            </a:extLst>
          </p:cNvPr>
          <p:cNvSpPr/>
          <p:nvPr/>
        </p:nvSpPr>
        <p:spPr>
          <a:xfrm>
            <a:off x="278095" y="305376"/>
            <a:ext cx="1637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Results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91FFE6F-F2B3-4313-9511-F4684DB41B3A}"/>
              </a:ext>
            </a:extLst>
          </p:cNvPr>
          <p:cNvSpPr/>
          <p:nvPr/>
        </p:nvSpPr>
        <p:spPr>
          <a:xfrm>
            <a:off x="4255340" y="88069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C759609-8CE8-4241-A616-72319C5A4F08}"/>
              </a:ext>
            </a:extLst>
          </p:cNvPr>
          <p:cNvSpPr/>
          <p:nvPr/>
        </p:nvSpPr>
        <p:spPr>
          <a:xfrm>
            <a:off x="2109171" y="5612175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77DC0E5-1C57-45D7-8F42-369C787BE1FF}"/>
              </a:ext>
            </a:extLst>
          </p:cNvPr>
          <p:cNvSpPr/>
          <p:nvPr/>
        </p:nvSpPr>
        <p:spPr>
          <a:xfrm>
            <a:off x="6399938" y="5612175"/>
            <a:ext cx="914400" cy="914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060C4C3A-AC86-49E8-8401-9C3590E5D5FB}"/>
              </a:ext>
            </a:extLst>
          </p:cNvPr>
          <p:cNvSpPr/>
          <p:nvPr/>
        </p:nvSpPr>
        <p:spPr>
          <a:xfrm rot="12042467" flipV="1">
            <a:off x="3453308" y="777859"/>
            <a:ext cx="229326" cy="4986657"/>
          </a:xfrm>
          <a:prstGeom prst="downArrow">
            <a:avLst>
              <a:gd name="adj1" fmla="val 50000"/>
              <a:gd name="adj2" fmla="val 12399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6A03B6F1-311F-400A-BDB9-066170D9294B}"/>
              </a:ext>
            </a:extLst>
          </p:cNvPr>
          <p:cNvSpPr/>
          <p:nvPr/>
        </p:nvSpPr>
        <p:spPr>
          <a:xfrm rot="9557533">
            <a:off x="5712053" y="806069"/>
            <a:ext cx="229326" cy="4986657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BAA4ECD6-C7B2-4784-94E6-7CA5D39CA00A}"/>
              </a:ext>
            </a:extLst>
          </p:cNvPr>
          <p:cNvSpPr/>
          <p:nvPr/>
        </p:nvSpPr>
        <p:spPr>
          <a:xfrm rot="7524967">
            <a:off x="6589922" y="-81246"/>
            <a:ext cx="219740" cy="3759966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1D58E58-CCE3-498D-95D6-C79E256E2ADA}"/>
              </a:ext>
            </a:extLst>
          </p:cNvPr>
          <p:cNvSpPr/>
          <p:nvPr/>
        </p:nvSpPr>
        <p:spPr>
          <a:xfrm>
            <a:off x="7625422" y="2356787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7351CEBD-B28F-4B58-8955-3EF4FDCE5A66}"/>
              </a:ext>
            </a:extLst>
          </p:cNvPr>
          <p:cNvSpPr/>
          <p:nvPr/>
        </p:nvSpPr>
        <p:spPr>
          <a:xfrm rot="14075033" flipH="1">
            <a:off x="2660325" y="5227"/>
            <a:ext cx="219740" cy="3759966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7845B0CE-68E4-4497-9364-16A93BEFAFF0}"/>
              </a:ext>
            </a:extLst>
          </p:cNvPr>
          <p:cNvSpPr/>
          <p:nvPr/>
        </p:nvSpPr>
        <p:spPr>
          <a:xfrm rot="16200000">
            <a:off x="4685255" y="47204"/>
            <a:ext cx="274192" cy="5606142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B4E76E5D-BA43-4D94-8620-23FA62FC3938}"/>
              </a:ext>
            </a:extLst>
          </p:cNvPr>
          <p:cNvSpPr/>
          <p:nvPr/>
        </p:nvSpPr>
        <p:spPr>
          <a:xfrm rot="5400000" flipH="1">
            <a:off x="4448512" y="47203"/>
            <a:ext cx="274192" cy="5606142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D9235CEC-B18A-4F90-8558-7EB88757A42B}"/>
              </a:ext>
            </a:extLst>
          </p:cNvPr>
          <p:cNvSpPr/>
          <p:nvPr/>
        </p:nvSpPr>
        <p:spPr>
          <a:xfrm rot="3591542" flipH="1">
            <a:off x="4942595" y="1996136"/>
            <a:ext cx="313694" cy="4992051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68D0EC5B-09C1-417F-9ABB-1EE15600BF07}"/>
              </a:ext>
            </a:extLst>
          </p:cNvPr>
          <p:cNvSpPr/>
          <p:nvPr/>
        </p:nvSpPr>
        <p:spPr>
          <a:xfrm rot="3591542" flipV="1">
            <a:off x="5340769" y="1758990"/>
            <a:ext cx="313694" cy="4992051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F541FC80-8A82-4D89-BC76-8F78D9612AE3}"/>
              </a:ext>
            </a:extLst>
          </p:cNvPr>
          <p:cNvSpPr/>
          <p:nvPr/>
        </p:nvSpPr>
        <p:spPr>
          <a:xfrm rot="18008458">
            <a:off x="3804450" y="1493423"/>
            <a:ext cx="285817" cy="5792623"/>
          </a:xfrm>
          <a:prstGeom prst="downArrow">
            <a:avLst>
              <a:gd name="adj1" fmla="val 50000"/>
              <a:gd name="adj2" fmla="val 1285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B53395C-4310-4E05-B89F-594F11868BF5}"/>
              </a:ext>
            </a:extLst>
          </p:cNvPr>
          <p:cNvSpPr/>
          <p:nvPr/>
        </p:nvSpPr>
        <p:spPr>
          <a:xfrm>
            <a:off x="885258" y="2356787"/>
            <a:ext cx="914400" cy="9144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8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B40B8BA-A6E5-4C16-A146-D9B1C4892CD0}"/>
              </a:ext>
            </a:extLst>
          </p:cNvPr>
          <p:cNvSpPr/>
          <p:nvPr/>
        </p:nvSpPr>
        <p:spPr>
          <a:xfrm>
            <a:off x="5410990" y="169686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688568-CFD6-442A-98B9-A38982737A26}"/>
              </a:ext>
            </a:extLst>
          </p:cNvPr>
          <p:cNvSpPr/>
          <p:nvPr/>
        </p:nvSpPr>
        <p:spPr>
          <a:xfrm>
            <a:off x="2040908" y="2438404"/>
            <a:ext cx="914400" cy="9144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A7B170-FF30-4A4A-AA05-68DEA752FD5F}"/>
              </a:ext>
            </a:extLst>
          </p:cNvPr>
          <p:cNvSpPr/>
          <p:nvPr/>
        </p:nvSpPr>
        <p:spPr>
          <a:xfrm>
            <a:off x="3264821" y="5693792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A593B57-3930-4E9A-9D95-6A609EE1F1D2}"/>
              </a:ext>
            </a:extLst>
          </p:cNvPr>
          <p:cNvSpPr/>
          <p:nvPr/>
        </p:nvSpPr>
        <p:spPr>
          <a:xfrm>
            <a:off x="7555588" y="5693792"/>
            <a:ext cx="914400" cy="914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E11186-3174-4C26-AD2C-2867272FFA19}"/>
              </a:ext>
            </a:extLst>
          </p:cNvPr>
          <p:cNvSpPr/>
          <p:nvPr/>
        </p:nvSpPr>
        <p:spPr>
          <a:xfrm>
            <a:off x="8781072" y="2438404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770DE01-285E-4682-AF64-1FA46796A81F}"/>
              </a:ext>
            </a:extLst>
          </p:cNvPr>
          <p:cNvSpPr/>
          <p:nvPr/>
        </p:nvSpPr>
        <p:spPr>
          <a:xfrm rot="12042467" flipH="1">
            <a:off x="4680860" y="931824"/>
            <a:ext cx="567314" cy="409721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3EBC418-4947-4C0B-B50F-22EF9EF0356E}"/>
              </a:ext>
            </a:extLst>
          </p:cNvPr>
          <p:cNvSpPr/>
          <p:nvPr/>
        </p:nvSpPr>
        <p:spPr>
          <a:xfrm rot="9557533">
            <a:off x="6480311" y="933268"/>
            <a:ext cx="567314" cy="40525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BD75C7C8-34D6-4ED5-82DF-0C76D3AF3659}"/>
              </a:ext>
            </a:extLst>
          </p:cNvPr>
          <p:cNvSpPr/>
          <p:nvPr/>
        </p:nvSpPr>
        <p:spPr>
          <a:xfrm rot="14270902" flipH="1">
            <a:off x="6632989" y="2043310"/>
            <a:ext cx="567314" cy="44614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218BB16E-F9AE-4C19-96B6-112F1F5076F9}"/>
              </a:ext>
            </a:extLst>
          </p:cNvPr>
          <p:cNvSpPr/>
          <p:nvPr/>
        </p:nvSpPr>
        <p:spPr>
          <a:xfrm rot="7329098">
            <a:off x="4320281" y="2157808"/>
            <a:ext cx="567314" cy="39298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90B9178-5AE6-4263-A981-ED445936DBDB}"/>
              </a:ext>
            </a:extLst>
          </p:cNvPr>
          <p:cNvSpPr/>
          <p:nvPr/>
        </p:nvSpPr>
        <p:spPr>
          <a:xfrm rot="16200000" flipH="1">
            <a:off x="6125605" y="359755"/>
            <a:ext cx="567314" cy="47436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D926FEDC-B082-4F56-8575-BC50A0785296}"/>
              </a:ext>
            </a:extLst>
          </p:cNvPr>
          <p:cNvSpPr/>
          <p:nvPr/>
        </p:nvSpPr>
        <p:spPr>
          <a:xfrm rot="5400000">
            <a:off x="5191568" y="211647"/>
            <a:ext cx="567314" cy="503983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E79C962F-0FB9-4B78-8DBA-A0E1625AA891}"/>
              </a:ext>
            </a:extLst>
          </p:cNvPr>
          <p:cNvSpPr/>
          <p:nvPr/>
        </p:nvSpPr>
        <p:spPr>
          <a:xfrm rot="12042467" flipV="1">
            <a:off x="4369261" y="1764511"/>
            <a:ext cx="567314" cy="409721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255A37E-368A-4A7B-BB86-2BC555E15C65}"/>
              </a:ext>
            </a:extLst>
          </p:cNvPr>
          <p:cNvSpPr/>
          <p:nvPr/>
        </p:nvSpPr>
        <p:spPr>
          <a:xfrm rot="9557533" flipH="1" flipV="1">
            <a:off x="6821728" y="1832089"/>
            <a:ext cx="567314" cy="40525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B55990E-BE73-4ADB-98F2-2C660FF03F89}"/>
              </a:ext>
            </a:extLst>
          </p:cNvPr>
          <p:cNvSpPr/>
          <p:nvPr/>
        </p:nvSpPr>
        <p:spPr>
          <a:xfrm rot="14270902" flipV="1">
            <a:off x="5765847" y="2580069"/>
            <a:ext cx="567314" cy="44614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0AD96EF-02EC-4B61-9615-C6B73BEE358F}"/>
              </a:ext>
            </a:extLst>
          </p:cNvPr>
          <p:cNvSpPr/>
          <p:nvPr/>
        </p:nvSpPr>
        <p:spPr>
          <a:xfrm rot="7329098" flipH="1" flipV="1">
            <a:off x="5638172" y="2989808"/>
            <a:ext cx="567314" cy="39298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06B952F2-C3B5-4F76-A991-53FE95415B0B}"/>
              </a:ext>
            </a:extLst>
          </p:cNvPr>
          <p:cNvSpPr/>
          <p:nvPr/>
        </p:nvSpPr>
        <p:spPr>
          <a:xfrm rot="5400000">
            <a:off x="221267" y="-221267"/>
            <a:ext cx="2551675" cy="299421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C0461C8F-70F8-425F-A872-1C040B996D10}"/>
              </a:ext>
            </a:extLst>
          </p:cNvPr>
          <p:cNvSpPr/>
          <p:nvPr/>
        </p:nvSpPr>
        <p:spPr>
          <a:xfrm rot="5400000" flipH="1" flipV="1">
            <a:off x="9419057" y="4085057"/>
            <a:ext cx="2551675" cy="299421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23B68C25-BFAB-4A12-A4EE-C0BAEBF3E30A}"/>
              </a:ext>
            </a:extLst>
          </p:cNvPr>
          <p:cNvSpPr/>
          <p:nvPr/>
        </p:nvSpPr>
        <p:spPr>
          <a:xfrm rot="5400000">
            <a:off x="37540" y="-37542"/>
            <a:ext cx="1644155" cy="1719239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E6D1D405-8C33-4133-BCFE-8D7F799E243B}"/>
              </a:ext>
            </a:extLst>
          </p:cNvPr>
          <p:cNvSpPr/>
          <p:nvPr/>
        </p:nvSpPr>
        <p:spPr>
          <a:xfrm rot="16200000">
            <a:off x="10548247" y="5176303"/>
            <a:ext cx="1644155" cy="1719239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47FC54-5AB8-472F-BBE4-B117FEFB9E8B}"/>
              </a:ext>
            </a:extLst>
          </p:cNvPr>
          <p:cNvSpPr/>
          <p:nvPr/>
        </p:nvSpPr>
        <p:spPr>
          <a:xfrm>
            <a:off x="9238272" y="498911"/>
            <a:ext cx="1734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Activity</a:t>
            </a:r>
          </a:p>
        </p:txBody>
      </p:sp>
    </p:spTree>
    <p:extLst>
      <p:ext uri="{BB962C8B-B14F-4D97-AF65-F5344CB8AC3E}">
        <p14:creationId xmlns:p14="http://schemas.microsoft.com/office/powerpoint/2010/main" val="814213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B40B8BA-A6E5-4C16-A146-D9B1C4892CD0}"/>
              </a:ext>
            </a:extLst>
          </p:cNvPr>
          <p:cNvSpPr/>
          <p:nvPr/>
        </p:nvSpPr>
        <p:spPr>
          <a:xfrm>
            <a:off x="2335635" y="1177788"/>
            <a:ext cx="612743" cy="64141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82BAF5B-D32F-44C0-93B7-59869BE9FA43}"/>
              </a:ext>
            </a:extLst>
          </p:cNvPr>
          <p:cNvSpPr/>
          <p:nvPr/>
        </p:nvSpPr>
        <p:spPr>
          <a:xfrm>
            <a:off x="4495041" y="804042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6677D4-F40A-4639-9139-72A067938243}"/>
              </a:ext>
            </a:extLst>
          </p:cNvPr>
          <p:cNvSpPr/>
          <p:nvPr/>
        </p:nvSpPr>
        <p:spPr>
          <a:xfrm>
            <a:off x="6119106" y="804042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255A37E-368A-4A7B-BB86-2BC555E15C65}"/>
              </a:ext>
            </a:extLst>
          </p:cNvPr>
          <p:cNvSpPr/>
          <p:nvPr/>
        </p:nvSpPr>
        <p:spPr>
          <a:xfrm rot="9676554" flipH="1" flipV="1">
            <a:off x="3220558" y="2363604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391171-0438-42CE-B0CA-E73C3F8DD4D9}"/>
              </a:ext>
            </a:extLst>
          </p:cNvPr>
          <p:cNvSpPr/>
          <p:nvPr/>
        </p:nvSpPr>
        <p:spPr>
          <a:xfrm>
            <a:off x="10991301" y="804042"/>
            <a:ext cx="914400" cy="9144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98FC825-F05D-4CA4-BE72-66E92A79A268}"/>
              </a:ext>
            </a:extLst>
          </p:cNvPr>
          <p:cNvSpPr/>
          <p:nvPr/>
        </p:nvSpPr>
        <p:spPr>
          <a:xfrm>
            <a:off x="7743171" y="804042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213B579-6C53-47D0-A084-FEFE60BD5B7F}"/>
              </a:ext>
            </a:extLst>
          </p:cNvPr>
          <p:cNvSpPr/>
          <p:nvPr/>
        </p:nvSpPr>
        <p:spPr>
          <a:xfrm>
            <a:off x="9367236" y="804042"/>
            <a:ext cx="914400" cy="914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6951DD-9B69-43B9-B213-82F0FE0B7697}"/>
              </a:ext>
            </a:extLst>
          </p:cNvPr>
          <p:cNvSpPr/>
          <p:nvPr/>
        </p:nvSpPr>
        <p:spPr>
          <a:xfrm>
            <a:off x="4310332" y="2638843"/>
            <a:ext cx="612743" cy="64141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14DB1A8-D8B9-420D-9424-754E2E6E28C5}"/>
              </a:ext>
            </a:extLst>
          </p:cNvPr>
          <p:cNvSpPr/>
          <p:nvPr/>
        </p:nvSpPr>
        <p:spPr>
          <a:xfrm>
            <a:off x="372576" y="2638843"/>
            <a:ext cx="612743" cy="641414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9E1476-FF18-4650-A753-98DC389A476B}"/>
              </a:ext>
            </a:extLst>
          </p:cNvPr>
          <p:cNvSpPr/>
          <p:nvPr/>
        </p:nvSpPr>
        <p:spPr>
          <a:xfrm>
            <a:off x="3571213" y="4763946"/>
            <a:ext cx="612743" cy="64141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0C40E71-3EBF-480B-92CC-F2041A7BABC2}"/>
              </a:ext>
            </a:extLst>
          </p:cNvPr>
          <p:cNvSpPr/>
          <p:nvPr/>
        </p:nvSpPr>
        <p:spPr>
          <a:xfrm>
            <a:off x="1140645" y="4767134"/>
            <a:ext cx="612743" cy="64141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9DF36B63-3B75-4CD6-8BF8-B0F36853C407}"/>
              </a:ext>
            </a:extLst>
          </p:cNvPr>
          <p:cNvSpPr/>
          <p:nvPr/>
        </p:nvSpPr>
        <p:spPr>
          <a:xfrm rot="9676554">
            <a:off x="3013852" y="1740772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A573150F-624C-43CE-B1A1-B8B1BB5AC004}"/>
              </a:ext>
            </a:extLst>
          </p:cNvPr>
          <p:cNvSpPr/>
          <p:nvPr/>
        </p:nvSpPr>
        <p:spPr>
          <a:xfrm rot="11923446" flipV="1">
            <a:off x="1733810" y="2363604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FA346248-6C44-4E07-8568-5EFE4AC0D1CE}"/>
              </a:ext>
            </a:extLst>
          </p:cNvPr>
          <p:cNvSpPr/>
          <p:nvPr/>
        </p:nvSpPr>
        <p:spPr>
          <a:xfrm rot="11923446" flipH="1">
            <a:off x="1941001" y="1740773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3EA2C706-E9B0-455A-996C-329DAB0ABE85}"/>
              </a:ext>
            </a:extLst>
          </p:cNvPr>
          <p:cNvSpPr/>
          <p:nvPr/>
        </p:nvSpPr>
        <p:spPr>
          <a:xfrm rot="7497132">
            <a:off x="1827869" y="2589623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F007C439-D25B-4AE2-86E6-A4A335A61D9D}"/>
              </a:ext>
            </a:extLst>
          </p:cNvPr>
          <p:cNvSpPr/>
          <p:nvPr/>
        </p:nvSpPr>
        <p:spPr>
          <a:xfrm rot="7497132" flipH="1" flipV="1">
            <a:off x="2423422" y="3002494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BAB7616A-DF9E-43E5-9AD9-4E18D8378EDF}"/>
              </a:ext>
            </a:extLst>
          </p:cNvPr>
          <p:cNvSpPr/>
          <p:nvPr/>
        </p:nvSpPr>
        <p:spPr>
          <a:xfrm rot="3299024">
            <a:off x="2566817" y="2975806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CD5B7E84-1BA6-47BA-83ED-F2F91E770289}"/>
              </a:ext>
            </a:extLst>
          </p:cNvPr>
          <p:cNvSpPr/>
          <p:nvPr/>
        </p:nvSpPr>
        <p:spPr>
          <a:xfrm rot="3299024" flipH="1" flipV="1">
            <a:off x="3140205" y="2579173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B93A509E-8C8B-47A4-A24D-FE1FCF2CD35E}"/>
              </a:ext>
            </a:extLst>
          </p:cNvPr>
          <p:cNvSpPr/>
          <p:nvPr/>
        </p:nvSpPr>
        <p:spPr>
          <a:xfrm rot="5400000">
            <a:off x="2063020" y="1634879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AEF3FADC-F5F6-4D95-826E-E7547E2E0A8B}"/>
              </a:ext>
            </a:extLst>
          </p:cNvPr>
          <p:cNvSpPr/>
          <p:nvPr/>
        </p:nvSpPr>
        <p:spPr>
          <a:xfrm rot="5400000" flipH="1" flipV="1">
            <a:off x="2905693" y="1634878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Equals 35">
            <a:extLst>
              <a:ext uri="{FF2B5EF4-FFF2-40B4-BE49-F238E27FC236}">
                <a16:creationId xmlns:a16="http://schemas.microsoft.com/office/drawing/2014/main" id="{6D587D4F-4969-4912-A670-2CBD9624C95A}"/>
              </a:ext>
            </a:extLst>
          </p:cNvPr>
          <p:cNvSpPr/>
          <p:nvPr/>
        </p:nvSpPr>
        <p:spPr>
          <a:xfrm>
            <a:off x="7027439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Equals 36">
            <a:extLst>
              <a:ext uri="{FF2B5EF4-FFF2-40B4-BE49-F238E27FC236}">
                <a16:creationId xmlns:a16="http://schemas.microsoft.com/office/drawing/2014/main" id="{2633857D-75A1-43FD-BA4A-2B494ECC471D}"/>
              </a:ext>
            </a:extLst>
          </p:cNvPr>
          <p:cNvSpPr/>
          <p:nvPr/>
        </p:nvSpPr>
        <p:spPr>
          <a:xfrm>
            <a:off x="5415508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Equals 37">
            <a:extLst>
              <a:ext uri="{FF2B5EF4-FFF2-40B4-BE49-F238E27FC236}">
                <a16:creationId xmlns:a16="http://schemas.microsoft.com/office/drawing/2014/main" id="{CEF49E08-17B4-47A3-AC5A-21ABDC963219}"/>
              </a:ext>
            </a:extLst>
          </p:cNvPr>
          <p:cNvSpPr/>
          <p:nvPr/>
        </p:nvSpPr>
        <p:spPr>
          <a:xfrm>
            <a:off x="8657571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Equals 38">
            <a:extLst>
              <a:ext uri="{FF2B5EF4-FFF2-40B4-BE49-F238E27FC236}">
                <a16:creationId xmlns:a16="http://schemas.microsoft.com/office/drawing/2014/main" id="{C2960156-C658-4511-9AFD-D6ECE7C55E14}"/>
              </a:ext>
            </a:extLst>
          </p:cNvPr>
          <p:cNvSpPr/>
          <p:nvPr/>
        </p:nvSpPr>
        <p:spPr>
          <a:xfrm>
            <a:off x="10281636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C4082342-CAB8-451E-A6DC-2B9E7DC939D6}"/>
              </a:ext>
            </a:extLst>
          </p:cNvPr>
          <p:cNvSpPr/>
          <p:nvPr/>
        </p:nvSpPr>
        <p:spPr>
          <a:xfrm flipH="1">
            <a:off x="5088286" y="1470581"/>
            <a:ext cx="7103714" cy="538044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FA64B6-7F94-4DA7-9998-97ADDF6217CB}"/>
              </a:ext>
            </a:extLst>
          </p:cNvPr>
          <p:cNvSpPr/>
          <p:nvPr/>
        </p:nvSpPr>
        <p:spPr>
          <a:xfrm>
            <a:off x="406167" y="539786"/>
            <a:ext cx="1637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85760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8B308D2F-1E74-4B2C-810B-1A580FED664E}"/>
              </a:ext>
            </a:extLst>
          </p:cNvPr>
          <p:cNvSpPr/>
          <p:nvPr/>
        </p:nvSpPr>
        <p:spPr>
          <a:xfrm>
            <a:off x="3446042" y="2544141"/>
            <a:ext cx="1351722" cy="1282147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Curved Right 10">
            <a:extLst>
              <a:ext uri="{FF2B5EF4-FFF2-40B4-BE49-F238E27FC236}">
                <a16:creationId xmlns:a16="http://schemas.microsoft.com/office/drawing/2014/main" id="{D894799E-5F06-4ADA-A0C6-F4960FECB7F2}"/>
              </a:ext>
            </a:extLst>
          </p:cNvPr>
          <p:cNvSpPr/>
          <p:nvPr/>
        </p:nvSpPr>
        <p:spPr>
          <a:xfrm rot="9735259">
            <a:off x="9814492" y="251073"/>
            <a:ext cx="572461" cy="2722877"/>
          </a:xfrm>
          <a:prstGeom prst="curvedRightArrow">
            <a:avLst>
              <a:gd name="adj1" fmla="val 10608"/>
              <a:gd name="adj2" fmla="val 50000"/>
              <a:gd name="adj3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41CACFA6-713A-43A5-B6AE-555A64225236}"/>
              </a:ext>
            </a:extLst>
          </p:cNvPr>
          <p:cNvSpPr/>
          <p:nvPr/>
        </p:nvSpPr>
        <p:spPr>
          <a:xfrm rot="12608472" flipH="1" flipV="1">
            <a:off x="3781206" y="113704"/>
            <a:ext cx="572461" cy="2722877"/>
          </a:xfrm>
          <a:prstGeom prst="curvedRightArrow">
            <a:avLst>
              <a:gd name="adj1" fmla="val 10608"/>
              <a:gd name="adj2" fmla="val 50000"/>
              <a:gd name="adj3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11E198F2-278D-401C-B950-0483B2BDC582}"/>
              </a:ext>
            </a:extLst>
          </p:cNvPr>
          <p:cNvSpPr/>
          <p:nvPr/>
        </p:nvSpPr>
        <p:spPr>
          <a:xfrm rot="3817026">
            <a:off x="6549227" y="-146650"/>
            <a:ext cx="170836" cy="4180920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0206AC36-2FAE-4BCB-8E79-0C76D2DF2375}"/>
              </a:ext>
            </a:extLst>
          </p:cNvPr>
          <p:cNvSpPr/>
          <p:nvPr/>
        </p:nvSpPr>
        <p:spPr>
          <a:xfrm rot="16200000">
            <a:off x="6837895" y="-503903"/>
            <a:ext cx="141144" cy="2466856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F8E177C8-AE53-4563-A849-591F555E7EE8}"/>
              </a:ext>
            </a:extLst>
          </p:cNvPr>
          <p:cNvSpPr/>
          <p:nvPr/>
        </p:nvSpPr>
        <p:spPr>
          <a:xfrm rot="1870573" flipH="1" flipV="1">
            <a:off x="4682033" y="1189339"/>
            <a:ext cx="170296" cy="1500673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9178ED6-2253-46B1-BBEA-6122AC456819}"/>
              </a:ext>
            </a:extLst>
          </p:cNvPr>
          <p:cNvSpPr/>
          <p:nvPr/>
        </p:nvSpPr>
        <p:spPr>
          <a:xfrm>
            <a:off x="4797764" y="159024"/>
            <a:ext cx="1351722" cy="12821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3AD74426-8D3D-4022-8929-51F30622297F}"/>
              </a:ext>
            </a:extLst>
          </p:cNvPr>
          <p:cNvSpPr/>
          <p:nvPr/>
        </p:nvSpPr>
        <p:spPr>
          <a:xfrm rot="19729427" flipH="1">
            <a:off x="9484486" y="1186844"/>
            <a:ext cx="170296" cy="1500673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3DC934B-798D-4ED4-B63B-E3A0ED961DC8}"/>
              </a:ext>
            </a:extLst>
          </p:cNvPr>
          <p:cNvSpPr/>
          <p:nvPr/>
        </p:nvSpPr>
        <p:spPr>
          <a:xfrm>
            <a:off x="8153877" y="159025"/>
            <a:ext cx="1351722" cy="128214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28273E03-79A9-44DB-902D-1B551ACEAD4C}"/>
              </a:ext>
            </a:extLst>
          </p:cNvPr>
          <p:cNvSpPr/>
          <p:nvPr/>
        </p:nvSpPr>
        <p:spPr>
          <a:xfrm rot="18328528" flipV="1">
            <a:off x="5809270" y="3028583"/>
            <a:ext cx="172426" cy="3389393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E39DC9AE-5350-4A2C-BF2C-232BA0894002}"/>
              </a:ext>
            </a:extLst>
          </p:cNvPr>
          <p:cNvSpPr/>
          <p:nvPr/>
        </p:nvSpPr>
        <p:spPr>
          <a:xfrm rot="2744491">
            <a:off x="9022142" y="2473741"/>
            <a:ext cx="172426" cy="3389393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A2F880-BE42-4134-85ED-320062D4F00D}"/>
              </a:ext>
            </a:extLst>
          </p:cNvPr>
          <p:cNvSpPr/>
          <p:nvPr/>
        </p:nvSpPr>
        <p:spPr>
          <a:xfrm>
            <a:off x="6649756" y="5078621"/>
            <a:ext cx="1351722" cy="128214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5A169D-DC83-4FFC-9432-8BC53680BA45}"/>
              </a:ext>
            </a:extLst>
          </p:cNvPr>
          <p:cNvSpPr/>
          <p:nvPr/>
        </p:nvSpPr>
        <p:spPr>
          <a:xfrm>
            <a:off x="0" y="0"/>
            <a:ext cx="2135251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669A62-FB7C-4DB9-9E67-A7F17764814D}"/>
              </a:ext>
            </a:extLst>
          </p:cNvPr>
          <p:cNvSpPr/>
          <p:nvPr/>
        </p:nvSpPr>
        <p:spPr>
          <a:xfrm>
            <a:off x="834887" y="367759"/>
            <a:ext cx="1300364" cy="571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1B00573-16CE-460C-B72D-301B8796ADF9}"/>
              </a:ext>
            </a:extLst>
          </p:cNvPr>
          <p:cNvSpPr/>
          <p:nvPr/>
        </p:nvSpPr>
        <p:spPr>
          <a:xfrm>
            <a:off x="841646" y="2676259"/>
            <a:ext cx="1300364" cy="571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9CCD5A-BEAE-4C7F-8FCC-2548FDFB158B}"/>
              </a:ext>
            </a:extLst>
          </p:cNvPr>
          <p:cNvSpPr/>
          <p:nvPr/>
        </p:nvSpPr>
        <p:spPr>
          <a:xfrm>
            <a:off x="-7486" y="1522009"/>
            <a:ext cx="1300364" cy="571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D0843E-5C1A-4C2E-BFE4-50DD9139F492}"/>
              </a:ext>
            </a:extLst>
          </p:cNvPr>
          <p:cNvSpPr/>
          <p:nvPr/>
        </p:nvSpPr>
        <p:spPr>
          <a:xfrm>
            <a:off x="-7486" y="3830509"/>
            <a:ext cx="1300364" cy="571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D3162A-1737-4917-9FC4-55AE362DED46}"/>
              </a:ext>
            </a:extLst>
          </p:cNvPr>
          <p:cNvSpPr/>
          <p:nvPr/>
        </p:nvSpPr>
        <p:spPr>
          <a:xfrm>
            <a:off x="917960" y="4984759"/>
            <a:ext cx="1300364" cy="571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F2834D4-9EEB-4599-A957-79DC69705CDA}"/>
              </a:ext>
            </a:extLst>
          </p:cNvPr>
          <p:cNvSpPr/>
          <p:nvPr/>
        </p:nvSpPr>
        <p:spPr>
          <a:xfrm>
            <a:off x="-7486" y="6061498"/>
            <a:ext cx="1300364" cy="571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BDB8A8-40B1-4546-A850-DF1D1C435943}"/>
              </a:ext>
            </a:extLst>
          </p:cNvPr>
          <p:cNvSpPr/>
          <p:nvPr/>
        </p:nvSpPr>
        <p:spPr>
          <a:xfrm>
            <a:off x="852086" y="310740"/>
            <a:ext cx="1734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Activity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0D4F53E-7A78-4CE8-B7E5-709C1F142943}"/>
              </a:ext>
            </a:extLst>
          </p:cNvPr>
          <p:cNvSpPr/>
          <p:nvPr/>
        </p:nvSpPr>
        <p:spPr>
          <a:xfrm>
            <a:off x="9505599" y="2544141"/>
            <a:ext cx="1351722" cy="128214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45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2338F336-C80E-4054-9D42-FB5E1D865DEE}"/>
              </a:ext>
            </a:extLst>
          </p:cNvPr>
          <p:cNvSpPr/>
          <p:nvPr/>
        </p:nvSpPr>
        <p:spPr>
          <a:xfrm>
            <a:off x="8533714" y="0"/>
            <a:ext cx="364886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Curved Right 10">
            <a:extLst>
              <a:ext uri="{FF2B5EF4-FFF2-40B4-BE49-F238E27FC236}">
                <a16:creationId xmlns:a16="http://schemas.microsoft.com/office/drawing/2014/main" id="{D894799E-5F06-4ADA-A0C6-F4960FECB7F2}"/>
              </a:ext>
            </a:extLst>
          </p:cNvPr>
          <p:cNvSpPr/>
          <p:nvPr/>
        </p:nvSpPr>
        <p:spPr>
          <a:xfrm rot="9224926">
            <a:off x="7228960" y="229803"/>
            <a:ext cx="734784" cy="2823597"/>
          </a:xfrm>
          <a:prstGeom prst="curvedRightArrow">
            <a:avLst>
              <a:gd name="adj1" fmla="val 10608"/>
              <a:gd name="adj2" fmla="val 44165"/>
              <a:gd name="adj3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41CACFA6-713A-43A5-B6AE-555A64225236}"/>
              </a:ext>
            </a:extLst>
          </p:cNvPr>
          <p:cNvSpPr/>
          <p:nvPr/>
        </p:nvSpPr>
        <p:spPr>
          <a:xfrm rot="12608472" flipH="1" flipV="1">
            <a:off x="1064572" y="382925"/>
            <a:ext cx="572461" cy="2722877"/>
          </a:xfrm>
          <a:prstGeom prst="curvedRightArrow">
            <a:avLst>
              <a:gd name="adj1" fmla="val 10608"/>
              <a:gd name="adj2" fmla="val 50000"/>
              <a:gd name="adj3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11E198F2-278D-401C-B950-0483B2BDC582}"/>
              </a:ext>
            </a:extLst>
          </p:cNvPr>
          <p:cNvSpPr/>
          <p:nvPr/>
        </p:nvSpPr>
        <p:spPr>
          <a:xfrm rot="3654195">
            <a:off x="3880261" y="67715"/>
            <a:ext cx="170836" cy="4180920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0206AC36-2FAE-4BCB-8E79-0C76D2DF2375}"/>
              </a:ext>
            </a:extLst>
          </p:cNvPr>
          <p:cNvSpPr/>
          <p:nvPr/>
        </p:nvSpPr>
        <p:spPr>
          <a:xfrm rot="16200000">
            <a:off x="4108019" y="-361539"/>
            <a:ext cx="162682" cy="2541596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F8E177C8-AE53-4563-A849-591F555E7EE8}"/>
              </a:ext>
            </a:extLst>
          </p:cNvPr>
          <p:cNvSpPr/>
          <p:nvPr/>
        </p:nvSpPr>
        <p:spPr>
          <a:xfrm rot="1870573" flipH="1" flipV="1">
            <a:off x="1873432" y="1348575"/>
            <a:ext cx="187549" cy="1697238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9178ED6-2253-46B1-BBEA-6122AC456819}"/>
              </a:ext>
            </a:extLst>
          </p:cNvPr>
          <p:cNvSpPr/>
          <p:nvPr/>
        </p:nvSpPr>
        <p:spPr>
          <a:xfrm>
            <a:off x="2126149" y="113353"/>
            <a:ext cx="1456567" cy="1459211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3AD74426-8D3D-4022-8929-51F30622297F}"/>
              </a:ext>
            </a:extLst>
          </p:cNvPr>
          <p:cNvSpPr/>
          <p:nvPr/>
        </p:nvSpPr>
        <p:spPr>
          <a:xfrm rot="19644461" flipH="1">
            <a:off x="6718381" y="1353263"/>
            <a:ext cx="197305" cy="1567808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3DC934B-798D-4ED4-B63B-E3A0ED961DC8}"/>
              </a:ext>
            </a:extLst>
          </p:cNvPr>
          <p:cNvSpPr/>
          <p:nvPr/>
        </p:nvSpPr>
        <p:spPr>
          <a:xfrm>
            <a:off x="5479877" y="316374"/>
            <a:ext cx="1266202" cy="121347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28273E03-79A9-44DB-902D-1B551ACEAD4C}"/>
              </a:ext>
            </a:extLst>
          </p:cNvPr>
          <p:cNvSpPr/>
          <p:nvPr/>
        </p:nvSpPr>
        <p:spPr>
          <a:xfrm rot="18328528" flipV="1">
            <a:off x="3052793" y="3197548"/>
            <a:ext cx="172426" cy="3389393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E39DC9AE-5350-4A2C-BF2C-232BA0894002}"/>
              </a:ext>
            </a:extLst>
          </p:cNvPr>
          <p:cNvSpPr/>
          <p:nvPr/>
        </p:nvSpPr>
        <p:spPr>
          <a:xfrm rot="2941749">
            <a:off x="5900098" y="2864160"/>
            <a:ext cx="172426" cy="3389393"/>
          </a:xfrm>
          <a:prstGeom prst="downArrow">
            <a:avLst>
              <a:gd name="adj1" fmla="val 50000"/>
              <a:gd name="adj2" fmla="val 17286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A2F880-BE42-4134-85ED-320062D4F00D}"/>
              </a:ext>
            </a:extLst>
          </p:cNvPr>
          <p:cNvSpPr/>
          <p:nvPr/>
        </p:nvSpPr>
        <p:spPr>
          <a:xfrm>
            <a:off x="4185802" y="5588214"/>
            <a:ext cx="549512" cy="48579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FD9D93-E022-4730-9773-681D6A6848D4}"/>
              </a:ext>
            </a:extLst>
          </p:cNvPr>
          <p:cNvSpPr/>
          <p:nvPr/>
        </p:nvSpPr>
        <p:spPr>
          <a:xfrm>
            <a:off x="8533713" y="632514"/>
            <a:ext cx="3648861" cy="544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F203BB-BF8D-4107-90FE-93F99C2E74AB}"/>
              </a:ext>
            </a:extLst>
          </p:cNvPr>
          <p:cNvSpPr/>
          <p:nvPr/>
        </p:nvSpPr>
        <p:spPr>
          <a:xfrm>
            <a:off x="9406045" y="816538"/>
            <a:ext cx="1319745" cy="1366969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F159CF7-969D-4D21-A08C-1A97DC977A81}"/>
              </a:ext>
            </a:extLst>
          </p:cNvPr>
          <p:cNvSpPr/>
          <p:nvPr/>
        </p:nvSpPr>
        <p:spPr>
          <a:xfrm>
            <a:off x="9762517" y="4708145"/>
            <a:ext cx="626520" cy="64552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2B84F73-6BB7-4DFB-9307-B6EDAD38C4FC}"/>
              </a:ext>
            </a:extLst>
          </p:cNvPr>
          <p:cNvSpPr/>
          <p:nvPr/>
        </p:nvSpPr>
        <p:spPr>
          <a:xfrm>
            <a:off x="9864125" y="5430320"/>
            <a:ext cx="403584" cy="42578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E94A880F-A1B2-4C96-9ED3-EB9C774A84EA}"/>
              </a:ext>
            </a:extLst>
          </p:cNvPr>
          <p:cNvSpPr/>
          <p:nvPr/>
        </p:nvSpPr>
        <p:spPr>
          <a:xfrm flipH="1">
            <a:off x="10745509" y="827918"/>
            <a:ext cx="641458" cy="5028190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8B3E19-4009-4EEC-88A7-74FE1AF70FAD}"/>
              </a:ext>
            </a:extLst>
          </p:cNvPr>
          <p:cNvSpPr/>
          <p:nvPr/>
        </p:nvSpPr>
        <p:spPr>
          <a:xfrm>
            <a:off x="248424" y="212910"/>
            <a:ext cx="1637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Results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4DD6F93-4826-495E-AEC4-B60D98C4FEEE}"/>
              </a:ext>
            </a:extLst>
          </p:cNvPr>
          <p:cNvSpPr/>
          <p:nvPr/>
        </p:nvSpPr>
        <p:spPr>
          <a:xfrm>
            <a:off x="9592104" y="3708080"/>
            <a:ext cx="967346" cy="92341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0D4F53E-7A78-4CE8-B7E5-709C1F142943}"/>
              </a:ext>
            </a:extLst>
          </p:cNvPr>
          <p:cNvSpPr/>
          <p:nvPr/>
        </p:nvSpPr>
        <p:spPr>
          <a:xfrm>
            <a:off x="7017506" y="2713107"/>
            <a:ext cx="921829" cy="91617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FC1EC61-9D54-437D-8E90-688A49BC8027}"/>
              </a:ext>
            </a:extLst>
          </p:cNvPr>
          <p:cNvSpPr/>
          <p:nvPr/>
        </p:nvSpPr>
        <p:spPr>
          <a:xfrm>
            <a:off x="9415905" y="2262309"/>
            <a:ext cx="1319745" cy="136696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889410-865F-4038-82CF-FC04925D9CAA}"/>
              </a:ext>
            </a:extLst>
          </p:cNvPr>
          <p:cNvSpPr/>
          <p:nvPr/>
        </p:nvSpPr>
        <p:spPr>
          <a:xfrm>
            <a:off x="738829" y="2785367"/>
            <a:ext cx="1456567" cy="145921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3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 animBg="1"/>
      <p:bldP spid="28" grpId="0" animBg="1"/>
      <p:bldP spid="32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62C1A06B-F420-4712-9801-709090516AF9}"/>
              </a:ext>
            </a:extLst>
          </p:cNvPr>
          <p:cNvSpPr/>
          <p:nvPr/>
        </p:nvSpPr>
        <p:spPr>
          <a:xfrm>
            <a:off x="5887294" y="760088"/>
            <a:ext cx="754145" cy="754144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9B1D77A3-1E10-4F6C-8260-FF8ABB7C4EC8}"/>
              </a:ext>
            </a:extLst>
          </p:cNvPr>
          <p:cNvSpPr/>
          <p:nvPr/>
        </p:nvSpPr>
        <p:spPr>
          <a:xfrm>
            <a:off x="4747045" y="2477337"/>
            <a:ext cx="754145" cy="754144"/>
          </a:xfrm>
          <a:prstGeom prst="flowChartConnector">
            <a:avLst/>
          </a:prstGeom>
          <a:solidFill>
            <a:srgbClr val="FF980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7A35BB97-224C-47B2-9105-C782102AAE84}"/>
              </a:ext>
            </a:extLst>
          </p:cNvPr>
          <p:cNvSpPr/>
          <p:nvPr/>
        </p:nvSpPr>
        <p:spPr>
          <a:xfrm>
            <a:off x="7088819" y="2477337"/>
            <a:ext cx="754145" cy="75414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E8215FCF-385B-4D7C-9889-570AD18CA5FF}"/>
              </a:ext>
            </a:extLst>
          </p:cNvPr>
          <p:cNvSpPr/>
          <p:nvPr/>
        </p:nvSpPr>
        <p:spPr>
          <a:xfrm>
            <a:off x="3152737" y="4164735"/>
            <a:ext cx="754145" cy="754144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6EC3E9C7-FA2B-4A38-B2B6-F6EB6E184954}"/>
              </a:ext>
            </a:extLst>
          </p:cNvPr>
          <p:cNvSpPr/>
          <p:nvPr/>
        </p:nvSpPr>
        <p:spPr>
          <a:xfrm>
            <a:off x="5887295" y="4213440"/>
            <a:ext cx="754145" cy="754144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743E8915-02D0-490E-89F3-F14B87E5529D}"/>
              </a:ext>
            </a:extLst>
          </p:cNvPr>
          <p:cNvSpPr/>
          <p:nvPr/>
        </p:nvSpPr>
        <p:spPr>
          <a:xfrm>
            <a:off x="8618992" y="4147381"/>
            <a:ext cx="754145" cy="754144"/>
          </a:xfrm>
          <a:prstGeom prst="flowChartConnector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27356974-CF87-4CED-89BA-B83F298B96A8}"/>
              </a:ext>
            </a:extLst>
          </p:cNvPr>
          <p:cNvSpPr/>
          <p:nvPr/>
        </p:nvSpPr>
        <p:spPr>
          <a:xfrm>
            <a:off x="4520016" y="4164735"/>
            <a:ext cx="754145" cy="754144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D9577543-C34F-4C9F-8BF4-AD273C9CC99F}"/>
              </a:ext>
            </a:extLst>
          </p:cNvPr>
          <p:cNvSpPr/>
          <p:nvPr/>
        </p:nvSpPr>
        <p:spPr>
          <a:xfrm>
            <a:off x="7254574" y="4164735"/>
            <a:ext cx="754145" cy="754144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Curved Up 10">
            <a:extLst>
              <a:ext uri="{FF2B5EF4-FFF2-40B4-BE49-F238E27FC236}">
                <a16:creationId xmlns:a16="http://schemas.microsoft.com/office/drawing/2014/main" id="{5A654D23-9DAF-4158-BA55-0771873E7000}"/>
              </a:ext>
            </a:extLst>
          </p:cNvPr>
          <p:cNvSpPr/>
          <p:nvPr/>
        </p:nvSpPr>
        <p:spPr>
          <a:xfrm flipH="1">
            <a:off x="3256039" y="4967584"/>
            <a:ext cx="5882326" cy="1036948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Arrow: Curved Right 11">
            <a:extLst>
              <a:ext uri="{FF2B5EF4-FFF2-40B4-BE49-F238E27FC236}">
                <a16:creationId xmlns:a16="http://schemas.microsoft.com/office/drawing/2014/main" id="{C3171CA0-45F1-4A94-9C06-9AAEFE98F643}"/>
              </a:ext>
            </a:extLst>
          </p:cNvPr>
          <p:cNvSpPr/>
          <p:nvPr/>
        </p:nvSpPr>
        <p:spPr>
          <a:xfrm rot="2306447">
            <a:off x="3579931" y="-92280"/>
            <a:ext cx="1089466" cy="4806947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Curved Right 12">
            <a:extLst>
              <a:ext uri="{FF2B5EF4-FFF2-40B4-BE49-F238E27FC236}">
                <a16:creationId xmlns:a16="http://schemas.microsoft.com/office/drawing/2014/main" id="{B45C842A-95A2-48F2-AE95-25A6BC4CF67D}"/>
              </a:ext>
            </a:extLst>
          </p:cNvPr>
          <p:cNvSpPr/>
          <p:nvPr/>
        </p:nvSpPr>
        <p:spPr>
          <a:xfrm rot="19293553" flipH="1">
            <a:off x="7886433" y="-82854"/>
            <a:ext cx="1089466" cy="4806947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E81A62F-1BC3-4868-9DE5-6671E13425AF}"/>
              </a:ext>
            </a:extLst>
          </p:cNvPr>
          <p:cNvSpPr/>
          <p:nvPr/>
        </p:nvSpPr>
        <p:spPr>
          <a:xfrm rot="12860636">
            <a:off x="5600755" y="1353451"/>
            <a:ext cx="146431" cy="126685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88E7D0F-DEDE-4B1A-BC86-9FD25FEB29B3}"/>
              </a:ext>
            </a:extLst>
          </p:cNvPr>
          <p:cNvSpPr/>
          <p:nvPr/>
        </p:nvSpPr>
        <p:spPr>
          <a:xfrm rot="8739364" flipH="1">
            <a:off x="6829143" y="1347435"/>
            <a:ext cx="146431" cy="126685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843C1D5C-F7B7-42A3-9EE6-73F9932E2F1A}"/>
              </a:ext>
            </a:extLst>
          </p:cNvPr>
          <p:cNvSpPr/>
          <p:nvPr/>
        </p:nvSpPr>
        <p:spPr>
          <a:xfrm rot="13351984">
            <a:off x="4249718" y="2936837"/>
            <a:ext cx="157428" cy="154453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3DA2A22C-0BCE-42E1-9A6E-0F71E0A58513}"/>
              </a:ext>
            </a:extLst>
          </p:cNvPr>
          <p:cNvSpPr/>
          <p:nvPr/>
        </p:nvSpPr>
        <p:spPr>
          <a:xfrm rot="8248016" flipH="1">
            <a:off x="8132883" y="2957412"/>
            <a:ext cx="173952" cy="150996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72F0793B-7307-4BBC-AF1B-92BEAE742DA8}"/>
              </a:ext>
            </a:extLst>
          </p:cNvPr>
          <p:cNvSpPr/>
          <p:nvPr/>
        </p:nvSpPr>
        <p:spPr>
          <a:xfrm rot="11202104">
            <a:off x="4934503" y="3229719"/>
            <a:ext cx="165834" cy="9367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8D3D470F-CACE-46F7-907F-C2CFC72220F5}"/>
              </a:ext>
            </a:extLst>
          </p:cNvPr>
          <p:cNvSpPr/>
          <p:nvPr/>
        </p:nvSpPr>
        <p:spPr>
          <a:xfrm rot="10397896" flipH="1">
            <a:off x="7411716" y="3240717"/>
            <a:ext cx="165834" cy="9367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E3701CFC-5CF1-4ACC-9DA0-AD8F1A1DA163}"/>
              </a:ext>
            </a:extLst>
          </p:cNvPr>
          <p:cNvSpPr/>
          <p:nvPr/>
        </p:nvSpPr>
        <p:spPr>
          <a:xfrm rot="12848907">
            <a:off x="6700353" y="2977359"/>
            <a:ext cx="153694" cy="139174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980F09B6-2041-41DF-8A80-72EFF7E6C8BC}"/>
              </a:ext>
            </a:extLst>
          </p:cNvPr>
          <p:cNvSpPr/>
          <p:nvPr/>
        </p:nvSpPr>
        <p:spPr>
          <a:xfrm rot="8751093" flipH="1">
            <a:off x="5657877" y="3040361"/>
            <a:ext cx="148055" cy="13179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3E868DD0-B16D-440F-8CAE-C25F7E225551}"/>
              </a:ext>
            </a:extLst>
          </p:cNvPr>
          <p:cNvSpPr/>
          <p:nvPr/>
        </p:nvSpPr>
        <p:spPr>
          <a:xfrm rot="16200000" flipH="1">
            <a:off x="6226575" y="2060594"/>
            <a:ext cx="136859" cy="158762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33B050A7-9BE2-4EBA-A598-9DD272E1B87E}"/>
              </a:ext>
            </a:extLst>
          </p:cNvPr>
          <p:cNvSpPr/>
          <p:nvPr/>
        </p:nvSpPr>
        <p:spPr>
          <a:xfrm rot="16200000" flipH="1">
            <a:off x="4168394" y="4229464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44ACF9F8-D26C-4277-A0E5-E01880F1F081}"/>
              </a:ext>
            </a:extLst>
          </p:cNvPr>
          <p:cNvSpPr/>
          <p:nvPr/>
        </p:nvSpPr>
        <p:spPr>
          <a:xfrm rot="16200000" flipH="1">
            <a:off x="8257221" y="4229464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866A8C29-38EE-4C61-AA7A-C4EFE057ABFA}"/>
              </a:ext>
            </a:extLst>
          </p:cNvPr>
          <p:cNvSpPr/>
          <p:nvPr/>
        </p:nvSpPr>
        <p:spPr>
          <a:xfrm rot="16200000" flipH="1">
            <a:off x="6897069" y="4229721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2F1D145-0F34-456C-BACC-B39B3371B5FA}"/>
              </a:ext>
            </a:extLst>
          </p:cNvPr>
          <p:cNvSpPr/>
          <p:nvPr/>
        </p:nvSpPr>
        <p:spPr>
          <a:xfrm rot="16200000" flipH="1">
            <a:off x="5533106" y="4231746"/>
            <a:ext cx="113268" cy="5899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A1F0F45-EC5E-4014-9E30-6C042A6C36A1}"/>
              </a:ext>
            </a:extLst>
          </p:cNvPr>
          <p:cNvSpPr txBox="1"/>
          <p:nvPr/>
        </p:nvSpPr>
        <p:spPr>
          <a:xfrm>
            <a:off x="1372564" y="306163"/>
            <a:ext cx="2135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Activity</a:t>
            </a:r>
          </a:p>
        </p:txBody>
      </p:sp>
      <p:pic>
        <p:nvPicPr>
          <p:cNvPr id="30" name="Graphic 29" descr="Signal">
            <a:extLst>
              <a:ext uri="{FF2B5EF4-FFF2-40B4-BE49-F238E27FC236}">
                <a16:creationId xmlns:a16="http://schemas.microsoft.com/office/drawing/2014/main" id="{0453D9BA-1CEF-4868-BB11-0314D8C4D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646714" y="4306124"/>
            <a:ext cx="2988365" cy="2988365"/>
          </a:xfrm>
          <a:prstGeom prst="rect">
            <a:avLst/>
          </a:prstGeom>
        </p:spPr>
      </p:pic>
      <p:pic>
        <p:nvPicPr>
          <p:cNvPr id="33" name="Graphic 32" descr="Signal">
            <a:extLst>
              <a:ext uri="{FF2B5EF4-FFF2-40B4-BE49-F238E27FC236}">
                <a16:creationId xmlns:a16="http://schemas.microsoft.com/office/drawing/2014/main" id="{27D916D3-A819-4EFC-8B29-689BEB966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-438255" y="4306123"/>
            <a:ext cx="2988365" cy="298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3466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27133</TotalTime>
  <Words>59</Words>
  <Application>Microsoft Office PowerPoint</Application>
  <PresentationFormat>Widescreen</PresentationFormat>
  <Paragraphs>25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Corbel</vt:lpstr>
      <vt:lpstr>Open Sans</vt:lpstr>
      <vt:lpstr>Wingdings 2</vt:lpstr>
      <vt:lpstr>Frame</vt:lpstr>
      <vt:lpstr>Simple Light</vt:lpstr>
      <vt:lpstr>PowerPoint Presentation</vt:lpstr>
      <vt:lpstr>ACTING LIKE AN ALGORITHM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Lexi Drgac</dc:creator>
  <cp:lastModifiedBy>Zain Iqbal</cp:lastModifiedBy>
  <cp:revision>106</cp:revision>
  <dcterms:created xsi:type="dcterms:W3CDTF">2018-05-29T15:11:04Z</dcterms:created>
  <dcterms:modified xsi:type="dcterms:W3CDTF">2020-02-27T22:31:46Z</dcterms:modified>
</cp:coreProperties>
</file>