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61027-DDD8-4FC8-AD5E-E99AD7C22090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930A6-5095-4642-ADA8-6FB5C22D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7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5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5C9E7-E805-97E2-0CEB-2FC381A3C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D0CAB4-E533-6798-44BB-4F8741287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C61E7-D4F8-FFAE-4333-10A6D42B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0A5A3-FC72-93C7-17EE-33AF9C7F3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002D5-75F5-911E-BFE3-E3D695BF9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58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9660D-1D08-0970-4637-E135594B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D55E6C-9881-5CEE-EE89-36E16CD1A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58796-A8D0-D72D-73BF-B66860C16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E4EDF-E418-ACED-8F5E-AD5ECB330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32174-42A4-77C5-01B0-6DB3C5318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60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EDA890-58B3-D751-6FBD-57652E3F7B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117B04-1773-4D74-351D-CD17B7096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8E77D-D518-A045-B532-0D5CB38B7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5EFF3-A405-9662-476A-A96D70D03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C2F8B-917F-6487-6AF2-F0DB135A8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58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616749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96365-4DFB-125A-16C2-E570E8049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8FD70-F568-1F40-D6F7-6567C8A30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37334-EA4F-71E4-B065-A109B3458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E9855-41FC-2358-2AFB-A56F4A5B2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6A28F-4478-282D-CB59-4A15B961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4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F8D6A-4DAB-7223-2C96-C81720310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988F03-D79D-8F87-C9BC-88C91DB7F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5BB0B-1298-034F-2CCB-9C1FAFAEC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7B185-1318-A518-910F-297C5FBB6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2BC3A-9805-07C4-B06F-B88ADA13D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83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9235-5626-505D-CDA2-9C7335707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8DA85-04D2-3607-51AB-47C9D2D49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A30F4-1A4E-F366-AEA5-3FEB9B065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97AB50-9B0C-F9E3-9938-F5F0C6730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3EEC3-6874-6FA3-588A-C468BE5D9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544822-C2C2-C11A-DC6D-DEF463AC3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43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9B410-AD34-F51E-3B04-5A584B2A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6DF41-F471-88B9-124D-B2CD35C7E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B7BBA-9CCC-8530-17C1-B1F166428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10F032-2880-AA51-FD99-E0EB35547A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1F4C0F-B0CB-DD76-BB5A-5836131608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484BB2-1120-D2E7-CCE4-28B30421A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1FD82D-B3CF-8945-CAD9-2EB21BCEC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8A78EA-62F1-97CC-7B04-6EF5C33C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7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AAFFD-08FF-635A-C1F6-847430A46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19139F-A257-DACD-528A-503610BD9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754B42-F6B5-342C-95C8-F23690007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46B879-006E-06DF-B7F3-032812C4C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2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91EAC8-7DC6-E8C6-86D4-2041F57FB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F71F2A-02D1-26F8-0482-341C9483F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44277-9389-9212-4EF3-D4BF0FFC4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17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08F27-E6AF-8637-E883-76C9E819D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69F2F-0556-4A17-1633-0BBFB24ED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7219EC-7611-7664-0F02-960122D29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C2DE34-A5FB-0224-A5D5-B2927B916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F7079-2F27-67E0-DC1C-965C3889B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00728B-583A-E042-7506-B1DF1E55B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47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0296F-959A-CF65-69D3-85D7F03CA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BD6072-2C41-55A7-5A8E-5B4BD9C009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0C66F-FB7D-9434-B335-55CC68C81D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43EC10-84C7-80AE-F01C-66EB3F2E7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C740F5-4967-232C-067B-F35D010AF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754E8-2F18-3CC7-6400-0761D8742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7D2C38-2672-E589-6ABA-83B43602E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5529C-2F8F-884E-E402-F446F6544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0D5E8-A7D8-B77F-4D77-5C852AED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A09E76-965C-4572-B73B-8A5063DDFE66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0762A-5C76-C8E6-5835-DB82CE7EF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E3325-77DB-BDF5-7AA8-97CBDE67E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8C3102-1DB3-4535-B80C-15270A40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BC86D1-E516-739B-AE6A-7F958F399071}"/>
              </a:ext>
            </a:extLst>
          </p:cNvPr>
          <p:cNvGrpSpPr/>
          <p:nvPr/>
        </p:nvGrpSpPr>
        <p:grpSpPr>
          <a:xfrm>
            <a:off x="996982" y="5897235"/>
            <a:ext cx="4021221" cy="534896"/>
            <a:chOff x="962072" y="5863088"/>
            <a:chExt cx="6142252" cy="817031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277CB5AD-C0F3-A071-675E-165D877076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767" y="6046436"/>
              <a:ext cx="3732557" cy="502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Early registration for the 2024 ICSA Applied Statistics Symposium is ...">
              <a:extLst>
                <a:ext uri="{FF2B5EF4-FFF2-40B4-BE49-F238E27FC236}">
                  <a16:creationId xmlns:a16="http://schemas.microsoft.com/office/drawing/2014/main" id="{72B67F46-16BE-31A8-59AE-6D35C7F385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72" y="5863088"/>
              <a:ext cx="2535273" cy="817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B4E12FC-A137-413C-595A-1C933581DC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64" y="693321"/>
            <a:ext cx="3849816" cy="31326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EC1D617-0A0F-62CC-079A-5013813ED31B}"/>
              </a:ext>
            </a:extLst>
          </p:cNvPr>
          <p:cNvGrpSpPr/>
          <p:nvPr/>
        </p:nvGrpSpPr>
        <p:grpSpPr>
          <a:xfrm>
            <a:off x="750464" y="2447235"/>
            <a:ext cx="10210801" cy="969497"/>
            <a:chOff x="5629190" y="2241858"/>
            <a:chExt cx="6769904" cy="219189"/>
          </a:xfrm>
        </p:grpSpPr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5118F9C5-5FB0-042B-503A-DBD1C7A2848C}"/>
                </a:ext>
              </a:extLst>
            </p:cNvPr>
            <p:cNvSpPr txBox="1"/>
            <p:nvPr/>
          </p:nvSpPr>
          <p:spPr>
            <a:xfrm>
              <a:off x="5629190" y="2301004"/>
              <a:ext cx="6769904" cy="16004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rIns="45719" anchor="b">
              <a:spAutoFit/>
            </a:bodyPr>
            <a:lstStyle>
              <a:lvl1pPr>
                <a:lnSpc>
                  <a:spcPct val="60000"/>
                </a:lnSpc>
                <a:defRPr sz="5600" cap="all" spc="-148"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 algn="ctr" defTabSz="457189" hangingPunct="0">
                <a:lnSpc>
                  <a:spcPct val="100000"/>
                </a:lnSpc>
                <a:defRPr/>
              </a:pPr>
              <a:r>
                <a:rPr lang="en-US" sz="4000" b="1" cap="none" spc="0" dirty="0">
                  <a:solidFill>
                    <a:srgbClr val="D5137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F788FA-039F-1E21-331A-669D4420341D}"/>
                </a:ext>
              </a:extLst>
            </p:cNvPr>
            <p:cNvSpPr txBox="1"/>
            <p:nvPr/>
          </p:nvSpPr>
          <p:spPr>
            <a:xfrm>
              <a:off x="7760156" y="2241858"/>
              <a:ext cx="61260" cy="59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defTabSz="457189" hangingPunct="0">
                <a:defRPr/>
              </a:pPr>
              <a:endParaRPr lang="en-US" sz="1100" b="1" dirty="0">
                <a:solidFill>
                  <a:srgbClr val="F9F9F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061830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</Words>
  <Application>Microsoft Office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C</dc:creator>
  <cp:lastModifiedBy>D C</cp:lastModifiedBy>
  <cp:revision>1</cp:revision>
  <dcterms:created xsi:type="dcterms:W3CDTF">2026-05-07T17:50:55Z</dcterms:created>
  <dcterms:modified xsi:type="dcterms:W3CDTF">2026-05-07T18:03:14Z</dcterms:modified>
</cp:coreProperties>
</file>